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17" y="1265532"/>
            <a:ext cx="4715533" cy="2857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328" y="254833"/>
            <a:ext cx="801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(</a:t>
            </a:r>
            <a:r>
              <a:rPr lang="ko-KR" altLang="en-US" dirty="0" err="1" smtClean="0"/>
              <a:t>장소공유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팝업에서 </a:t>
            </a:r>
            <a:r>
              <a:rPr lang="en-US" altLang="ko-KR" dirty="0" smtClean="0"/>
              <a:t>main class=contents info fullFlex </a:t>
            </a:r>
            <a:r>
              <a:rPr lang="ko-KR" altLang="en-US" dirty="0" smtClean="0"/>
              <a:t>상단 패딩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242" y="1417953"/>
            <a:ext cx="4296375" cy="255305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5688767" y="2480872"/>
            <a:ext cx="126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20452" y="4764797"/>
            <a:ext cx="5379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레이어 팝업에 있는 </a:t>
            </a:r>
            <a:r>
              <a:rPr lang="en-US" altLang="ko-KR" sz="1400" dirty="0" smtClean="0"/>
              <a:t>contents </a:t>
            </a:r>
            <a:r>
              <a:rPr lang="ko-KR" altLang="en-US" sz="1400" dirty="0" smtClean="0"/>
              <a:t>클래스에서 </a:t>
            </a:r>
            <a:r>
              <a:rPr lang="en-US" altLang="ko-KR" sz="1400" dirty="0" smtClean="0"/>
              <a:t>padding </a:t>
            </a:r>
            <a:r>
              <a:rPr lang="ko-KR" altLang="en-US" sz="1400" dirty="0" smtClean="0"/>
              <a:t>제거했습니다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18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5328" y="25483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포토갤러리 팝업 너비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95" y="1296650"/>
            <a:ext cx="2924558" cy="40545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529" y="1296649"/>
            <a:ext cx="4501693" cy="3560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74396" y="5814108"/>
            <a:ext cx="2454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수정으로 해결했습니다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8357016" y="1379095"/>
            <a:ext cx="1154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72960" y="1225206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제목 부분이 없어요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4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13" y="1119474"/>
            <a:ext cx="4829849" cy="1486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328" y="254833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(</a:t>
            </a:r>
            <a:r>
              <a:rPr lang="ko-KR" altLang="en-US" dirty="0" err="1" smtClean="0"/>
              <a:t>생활정보탭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이용이 많은 정보 터치 범위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93" y="3168363"/>
            <a:ext cx="4258269" cy="149563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718748" y="3320321"/>
            <a:ext cx="0" cy="1206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18748" y="1266669"/>
            <a:ext cx="0" cy="861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35150" y="3769786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더치 영역 범위를 늘렸습니다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22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21698"/>
            <a:ext cx="2674044" cy="4029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328" y="254833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4. (</a:t>
            </a:r>
            <a:r>
              <a:rPr lang="ko-KR" altLang="en-US" dirty="0" err="1" smtClean="0">
                <a:solidFill>
                  <a:srgbClr val="FF0000"/>
                </a:solidFill>
              </a:rPr>
              <a:t>세종엔홈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더미 </a:t>
            </a:r>
            <a:r>
              <a:rPr lang="en-US" altLang="ko-KR" dirty="0" smtClean="0">
                <a:solidFill>
                  <a:srgbClr val="FF0000"/>
                </a:solidFill>
              </a:rPr>
              <a:t>div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18" y="1221698"/>
            <a:ext cx="4401164" cy="819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818" y="2436012"/>
            <a:ext cx="4267796" cy="800212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292715" y="1746354"/>
            <a:ext cx="98935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292715" y="3215390"/>
            <a:ext cx="98935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25987" y="3477385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새로고침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값이 달라지는 문제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170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51" y="1569805"/>
            <a:ext cx="4096322" cy="29722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328" y="254833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(</a:t>
            </a:r>
            <a:r>
              <a:rPr lang="ko-KR" altLang="en-US" dirty="0" err="1" smtClean="0"/>
              <a:t>세종엔홈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빈 회색화면처리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65" y="1569805"/>
            <a:ext cx="3848637" cy="309605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089161" y="2938072"/>
            <a:ext cx="1259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1488" y="5179883"/>
            <a:ext cx="2454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수정으로 해결했습니다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328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78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9</cp:revision>
  <dcterms:created xsi:type="dcterms:W3CDTF">2022-03-17T02:17:20Z</dcterms:created>
  <dcterms:modified xsi:type="dcterms:W3CDTF">2022-03-17T04:14:40Z</dcterms:modified>
</cp:coreProperties>
</file>