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4" r:id="rId3"/>
    <p:sldId id="27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9" y="1101777"/>
            <a:ext cx="3417498" cy="4954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4898" y="276568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66" y="3492259"/>
            <a:ext cx="4153480" cy="8478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004" y="915564"/>
            <a:ext cx="4058216" cy="1219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62078" y="243839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27363" y="4624765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경우 글이 겹치네요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" y="6430781"/>
            <a:ext cx="12192000" cy="42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60" y="2251585"/>
            <a:ext cx="3772426" cy="2010056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1573967" y="4212236"/>
            <a:ext cx="0" cy="60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9410" y="4969239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폰트로 수정했습니다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642" y="254833"/>
            <a:ext cx="2858889" cy="6121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1568" y="2543331"/>
            <a:ext cx="232467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교통정보를 분리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하자는 의견이 나왔습니다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내일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마무리해드릴꼐요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8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81" y="789896"/>
            <a:ext cx="3696216" cy="7811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4432" y="1746653"/>
            <a:ext cx="454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모바일 스크롤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에만 나오게 하고싶다면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6897" y="2451144"/>
            <a:ext cx="72428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@media (pointer:fine) {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smtClean="0"/>
              <a:t>.overflowX</a:t>
            </a:r>
            <a:r>
              <a:rPr lang="en-US" altLang="ko-KR" sz="1400" dirty="0"/>
              <a:t>::-webkit-scrollbar { height: 6px;}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smtClean="0"/>
              <a:t>.overflowX</a:t>
            </a:r>
            <a:r>
              <a:rPr lang="en-US" altLang="ko-KR" sz="1400" dirty="0"/>
              <a:t>::-webkit-scrollbar-track { background-color: #F4F5F7; border-radius: 10px;}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smtClean="0"/>
              <a:t>.overflowX</a:t>
            </a:r>
            <a:r>
              <a:rPr lang="en-US" altLang="ko-KR" sz="1400" dirty="0"/>
              <a:t>::-webkit-scrollbar-thumb { background-color: #ddd; border-radius: 10px;}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432" y="3789040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이런식으로</a:t>
            </a:r>
            <a:r>
              <a:rPr lang="ko-KR" altLang="en-US" dirty="0" smtClean="0"/>
              <a:t> 넣어주세요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60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40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291</cp:revision>
  <dcterms:created xsi:type="dcterms:W3CDTF">2022-03-17T02:17:20Z</dcterms:created>
  <dcterms:modified xsi:type="dcterms:W3CDTF">2022-05-11T12:12:11Z</dcterms:modified>
</cp:coreProperties>
</file>