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7183C-4A0D-6E38-9D06-FE92CC1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" y="1107798"/>
            <a:ext cx="3829584" cy="3982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21266" y="53745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미세먼지 디자인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EDE0E-2E06-EA99-5B5D-921C8F4E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3" y="1107798"/>
            <a:ext cx="3991532" cy="1276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41309-6608-DAFE-4969-9EB66059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33" y="3806009"/>
            <a:ext cx="4153480" cy="1400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277A3-21CC-5E08-FF2B-8F07DFD75982}"/>
              </a:ext>
            </a:extLst>
          </p:cNvPr>
          <p:cNvSpPr txBox="1"/>
          <p:nvPr/>
        </p:nvSpPr>
        <p:spPr>
          <a:xfrm>
            <a:off x="7530971" y="294491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글자 크기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004174-954A-21BA-500C-57A94F5ADD4C}"/>
              </a:ext>
            </a:extLst>
          </p:cNvPr>
          <p:cNvCxnSpPr/>
          <p:nvPr/>
        </p:nvCxnSpPr>
        <p:spPr>
          <a:xfrm flipV="1">
            <a:off x="8263467" y="1896533"/>
            <a:ext cx="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DF632-9C32-76CF-F11C-DFFB73DC4FDB}"/>
              </a:ext>
            </a:extLst>
          </p:cNvPr>
          <p:cNvCxnSpPr/>
          <p:nvPr/>
        </p:nvCxnSpPr>
        <p:spPr>
          <a:xfrm>
            <a:off x="7975601" y="3412066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layer-vote-crowd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8" y="731054"/>
            <a:ext cx="4934639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2" y="1573192"/>
            <a:ext cx="4515480" cy="440116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167265" y="3537679"/>
            <a:ext cx="211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5829" y="3335311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디자인 수정이 필요합니다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54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5250859" y="1162266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하나 더 만들었습니다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3" y="735399"/>
            <a:ext cx="4887007" cy="800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4" y="2134410"/>
            <a:ext cx="4525006" cy="40582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639457" y="2645764"/>
            <a:ext cx="51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5155920" y="249888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 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387777"/>
            <a:ext cx="4259457" cy="687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7819173" y="457003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마커는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에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2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1644892" y="30070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콘텐츠 추가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4BDC78-79E9-F6A2-2783-16A01C73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0" y="1119445"/>
            <a:ext cx="3534268" cy="1533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9499" y="26135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110233" y="5039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7F199-967C-211E-270D-D8FB6F8C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99" y="1009830"/>
            <a:ext cx="592537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C83FC1-BB02-2B17-7AF6-45EA8120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19" y="1528603"/>
            <a:ext cx="2048161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B37D8-88F7-B6C5-8555-A162D017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63" y="1619103"/>
            <a:ext cx="2438740" cy="1105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2E30C-4628-1986-07F2-7598A30D9C28}"/>
              </a:ext>
            </a:extLst>
          </p:cNvPr>
          <p:cNvSpPr txBox="1"/>
          <p:nvPr/>
        </p:nvSpPr>
        <p:spPr>
          <a:xfrm>
            <a:off x="361904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교체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41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279</cp:revision>
  <dcterms:created xsi:type="dcterms:W3CDTF">2022-03-17T02:17:20Z</dcterms:created>
  <dcterms:modified xsi:type="dcterms:W3CDTF">2022-05-10T13:01:05Z</dcterms:modified>
</cp:coreProperties>
</file>