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44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1B2F-DD75-426D-8C62-8A29BCBE6471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0F9A-A0C5-4433-850F-CCA6EFA76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87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1B2F-DD75-426D-8C62-8A29BCBE6471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0F9A-A0C5-4433-850F-CCA6EFA76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175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1B2F-DD75-426D-8C62-8A29BCBE6471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0F9A-A0C5-4433-850F-CCA6EFA76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205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1B2F-DD75-426D-8C62-8A29BCBE6471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0F9A-A0C5-4433-850F-CCA6EFA76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311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1B2F-DD75-426D-8C62-8A29BCBE6471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0F9A-A0C5-4433-850F-CCA6EFA76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324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1B2F-DD75-426D-8C62-8A29BCBE6471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0F9A-A0C5-4433-850F-CCA6EFA76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80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1B2F-DD75-426D-8C62-8A29BCBE6471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0F9A-A0C5-4433-850F-CCA6EFA76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027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1B2F-DD75-426D-8C62-8A29BCBE6471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0F9A-A0C5-4433-850F-CCA6EFA76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73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1B2F-DD75-426D-8C62-8A29BCBE6471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0F9A-A0C5-4433-850F-CCA6EFA76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301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1B2F-DD75-426D-8C62-8A29BCBE6471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0F9A-A0C5-4433-850F-CCA6EFA76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469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1B2F-DD75-426D-8C62-8A29BCBE6471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0F9A-A0C5-4433-850F-CCA6EFA76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844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41B2F-DD75-426D-8C62-8A29BCBE6471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50F9A-A0C5-4433-850F-CCA6EFA76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31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1141" y="151141"/>
            <a:ext cx="38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UI-SJN-80-002L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089" y="989971"/>
            <a:ext cx="2764434" cy="436832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86" y="989971"/>
            <a:ext cx="2700459" cy="4249063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>
            <a:off x="3370433" y="2886783"/>
            <a:ext cx="666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80377" y="2527615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UI-SJN-01-001U</a:t>
            </a:r>
            <a:endParaRPr lang="ko-KR" altLang="en-US" sz="1400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8009" y="2946727"/>
            <a:ext cx="4058216" cy="57158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4666" y="3814579"/>
            <a:ext cx="4124901" cy="552527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0377" y="4663378"/>
            <a:ext cx="4105848" cy="50489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041886" y="5887315"/>
            <a:ext cx="3145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이미지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아이콘 태그가 추가됐습니다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7480377" y="260508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UI-SJN-80-001U</a:t>
            </a:r>
            <a:endParaRPr lang="ko-KR" altLang="en-US" sz="1400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8008" y="786567"/>
            <a:ext cx="3314823" cy="108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449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1141" y="151141"/>
            <a:ext cx="38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UI-SJN-80-003U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86" y="838829"/>
            <a:ext cx="2395645" cy="544209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386759" y="1073491"/>
            <a:ext cx="2082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코딩해서 올려놨습니다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42630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1141" y="151141"/>
            <a:ext cx="38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UI-SJN-80-001U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83" y="725474"/>
            <a:ext cx="3030115" cy="57033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037141" y="1103719"/>
            <a:ext cx="4447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UI-SJN-80-001U </a:t>
            </a:r>
            <a:r>
              <a:rPr lang="ko-KR" altLang="en-US" sz="1400" dirty="0" smtClean="0"/>
              <a:t>아래 부분도 코딩해서 올려놨습니다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34450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20</Words>
  <Application>Microsoft Office PowerPoint</Application>
  <PresentationFormat>와이드스크린</PresentationFormat>
  <Paragraphs>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28</cp:revision>
  <dcterms:created xsi:type="dcterms:W3CDTF">2022-03-08T01:45:50Z</dcterms:created>
  <dcterms:modified xsi:type="dcterms:W3CDTF">2022-03-11T06:33:23Z</dcterms:modified>
</cp:coreProperties>
</file>