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 사파리 </a:t>
            </a:r>
            <a:r>
              <a:rPr lang="ko-KR" altLang="en-US" dirty="0" err="1"/>
              <a:t>주소창</a:t>
            </a:r>
            <a:r>
              <a:rPr lang="ko-KR" altLang="en-US" dirty="0"/>
              <a:t> </a:t>
            </a:r>
            <a:r>
              <a:rPr lang="ko-KR" altLang="en-US" dirty="0" err="1"/>
              <a:t>팅김</a:t>
            </a:r>
            <a:r>
              <a:rPr lang="en-US" altLang="ko-KR" dirty="0"/>
              <a:t>(</a:t>
            </a:r>
            <a:r>
              <a:rPr lang="ko-KR" altLang="en-US" dirty="0" err="1"/>
              <a:t>바운스</a:t>
            </a:r>
            <a:r>
              <a:rPr lang="en-US" altLang="ko-KR" dirty="0"/>
              <a:t>) </a:t>
            </a:r>
            <a:r>
              <a:rPr lang="ko-KR" altLang="en-US" dirty="0"/>
              <a:t>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80B22-A779-28A1-2E4B-5EC91E94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601" y="697150"/>
            <a:ext cx="2702525" cy="586933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E07428-B275-21EE-610C-582D10C4B7A5}"/>
              </a:ext>
            </a:extLst>
          </p:cNvPr>
          <p:cNvCxnSpPr/>
          <p:nvPr/>
        </p:nvCxnSpPr>
        <p:spPr>
          <a:xfrm flipH="1">
            <a:off x="8043333" y="590126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BC7A91-0675-F39E-CA02-1736EB5DEF66}"/>
              </a:ext>
            </a:extLst>
          </p:cNvPr>
          <p:cNvSpPr txBox="1"/>
          <p:nvPr/>
        </p:nvSpPr>
        <p:spPr>
          <a:xfrm>
            <a:off x="9560580" y="574737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주소창이 고정됩니다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681E-9F2F-D86A-CDB4-8963F3333E84}"/>
              </a:ext>
            </a:extLst>
          </p:cNvPr>
          <p:cNvSpPr txBox="1"/>
          <p:nvPr/>
        </p:nvSpPr>
        <p:spPr>
          <a:xfrm>
            <a:off x="299803" y="1109133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모바일 사파리 브라우저에서 </a:t>
            </a:r>
            <a:r>
              <a:rPr lang="ko-KR" altLang="en-US" sz="1400" dirty="0" err="1"/>
              <a:t>팅김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바운스</a:t>
            </a:r>
            <a:r>
              <a:rPr lang="en-US" altLang="ko-KR" sz="1400" dirty="0"/>
              <a:t>)</a:t>
            </a:r>
            <a:r>
              <a:rPr lang="ko-KR" altLang="en-US" sz="1400" dirty="0"/>
              <a:t> 현상을</a:t>
            </a:r>
            <a:endParaRPr lang="en-US" altLang="ko-KR" sz="1400" dirty="0"/>
          </a:p>
          <a:p>
            <a:r>
              <a:rPr lang="ko-KR" altLang="en-US" sz="1400" dirty="0"/>
              <a:t>어느정도 제거했습니다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지도쪽</a:t>
            </a:r>
            <a:r>
              <a:rPr lang="ko-KR" altLang="en-US" sz="1400" dirty="0"/>
              <a:t> 테스트해보시면 체감이 </a:t>
            </a:r>
            <a:r>
              <a:rPr lang="ko-KR" altLang="en-US" sz="1400" dirty="0" err="1"/>
              <a:t>되실겁니다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7013D0-FDC3-F1B7-58C2-05C6B5CBB73B}"/>
              </a:ext>
            </a:extLst>
          </p:cNvPr>
          <p:cNvSpPr txBox="1"/>
          <p:nvPr/>
        </p:nvSpPr>
        <p:spPr>
          <a:xfrm>
            <a:off x="367536" y="203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수정한 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9EE87-E3ED-8CBC-42CB-19CC91100333}"/>
              </a:ext>
            </a:extLst>
          </p:cNvPr>
          <p:cNvSpPr txBox="1"/>
          <p:nvPr/>
        </p:nvSpPr>
        <p:spPr>
          <a:xfrm>
            <a:off x="517229" y="3569955"/>
            <a:ext cx="104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globals.css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0D1A99-AF93-C055-EB52-2AA3D184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6" y="706410"/>
            <a:ext cx="3991532" cy="2581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014979-8142-126A-D891-D7CBF1D8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52" y="1997227"/>
            <a:ext cx="5401429" cy="1162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C5074C-35B3-DC56-05A8-FEE8596DAB59}"/>
              </a:ext>
            </a:extLst>
          </p:cNvPr>
          <p:cNvSpPr txBox="1"/>
          <p:nvPr/>
        </p:nvSpPr>
        <p:spPr>
          <a:xfrm>
            <a:off x="6130629" y="356995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ui.js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35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358</cp:revision>
  <dcterms:created xsi:type="dcterms:W3CDTF">2022-03-17T02:17:20Z</dcterms:created>
  <dcterms:modified xsi:type="dcterms:W3CDTF">2022-05-26T07:05:35Z</dcterms:modified>
</cp:coreProperties>
</file>