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83" y="1071457"/>
            <a:ext cx="3400900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1483" y="2658534"/>
            <a:ext cx="399821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/>
              <a:t>상세보기로</a:t>
            </a:r>
            <a:r>
              <a:rPr lang="ko-KR" altLang="en-US" sz="1400" dirty="0" smtClean="0"/>
              <a:t> 세로 영역이 더 늘어남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특정 내용은 풀 영역을 쓰는 경우가 있었음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92" y="3083262"/>
            <a:ext cx="1733792" cy="190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404" y="4303615"/>
            <a:ext cx="3467584" cy="140037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818467" y="35306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91483" y="5765801"/>
            <a:ext cx="4516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풀영역쓰는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풀면 이렇게 </a:t>
            </a:r>
            <a:r>
              <a:rPr lang="ko-KR" altLang="en-US" sz="1400" dirty="0" err="1" smtClean="0"/>
              <a:t>보일텐데요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저 </a:t>
            </a:r>
            <a:r>
              <a:rPr lang="en-US" altLang="ko-KR" sz="1400" dirty="0" smtClean="0"/>
              <a:t>etc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공통이여서</a:t>
            </a:r>
            <a:r>
              <a:rPr lang="ko-KR" altLang="en-US" sz="1400" dirty="0" smtClean="0"/>
              <a:t> 다른 곳에 영향을 줄 수가 있어요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938549"/>
            <a:ext cx="3448531" cy="2762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073" y="6074245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스크립트로 해당 크기를 계산하지 않고 </a:t>
            </a:r>
            <a:endParaRPr lang="en-US" altLang="ko-KR" sz="1400" dirty="0" smtClean="0"/>
          </a:p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에서 정해진 </a:t>
            </a:r>
            <a:r>
              <a:rPr lang="en-US" altLang="ko-KR" sz="1400" dirty="0" smtClean="0"/>
              <a:t>height </a:t>
            </a:r>
            <a:r>
              <a:rPr lang="ko-KR" altLang="en-US" sz="1400" dirty="0" smtClean="0"/>
              <a:t>값을 통해 보여주고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89" y="828764"/>
            <a:ext cx="2556643" cy="51417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987800" y="1303867"/>
            <a:ext cx="206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3280" y="166918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55267" y="2929467"/>
            <a:ext cx="0" cy="2861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UI-SJN-98-001L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826781"/>
            <a:ext cx="4163006" cy="43916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16" y="904295"/>
            <a:ext cx="2857899" cy="714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5116" y="2171111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알림 페이지 제작 제작됐습니다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20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3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54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246</cp:revision>
  <dcterms:created xsi:type="dcterms:W3CDTF">2022-03-17T02:17:20Z</dcterms:created>
  <dcterms:modified xsi:type="dcterms:W3CDTF">2022-04-14T02:38:24Z</dcterms:modified>
</cp:coreProperties>
</file>