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03" y="1760686"/>
            <a:ext cx="4231292" cy="11337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230" y="846943"/>
            <a:ext cx="90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홈 상단 배너 </a:t>
            </a:r>
            <a:r>
              <a:rPr lang="en-US" altLang="ko-KR" sz="1400" dirty="0"/>
              <a:t>: </a:t>
            </a:r>
            <a:r>
              <a:rPr lang="ko-KR" altLang="en-US" sz="1400" dirty="0"/>
              <a:t>제목 부분을 두줄 안내 슬라이드 안에 넣어주세요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</a:t>
            </a:r>
            <a:r>
              <a:rPr lang="en-US" altLang="ko-KR" sz="1400" dirty="0"/>
              <a:t>p </a:t>
            </a:r>
            <a:r>
              <a:rPr lang="ko-KR" altLang="en-US" sz="1400" dirty="0"/>
              <a:t>태그를 </a:t>
            </a:r>
            <a:r>
              <a:rPr lang="en-US" altLang="ko-KR" sz="1400" dirty="0"/>
              <a:t>span 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변경해 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68" y="1760686"/>
            <a:ext cx="4119480" cy="15312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443" y="4077724"/>
            <a:ext cx="4112705" cy="14973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80879" y="589863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한 줄일 경우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60" y="4215404"/>
            <a:ext cx="284837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1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79" y="1753194"/>
            <a:ext cx="5477639" cy="1552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230" y="846943"/>
            <a:ext cx="9207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홈 상단 배너 </a:t>
            </a:r>
            <a:r>
              <a:rPr lang="en-US" altLang="ko-KR" sz="1400" dirty="0"/>
              <a:t>: </a:t>
            </a:r>
            <a:r>
              <a:rPr lang="ko-KR" altLang="en-US" sz="1400" dirty="0"/>
              <a:t>이미지 파일을 백그라운드 이미지로 하지 않고 </a:t>
            </a:r>
            <a:r>
              <a:rPr lang="en-US" altLang="ko-KR" sz="1400" dirty="0"/>
              <a:t>img </a:t>
            </a:r>
            <a:r>
              <a:rPr lang="ko-KR" altLang="en-US" sz="1400" dirty="0"/>
              <a:t>태그로 해주세요 </a:t>
            </a:r>
            <a:r>
              <a:rPr lang="en-US" altLang="ko-KR" sz="1400" dirty="0"/>
              <a:t>(</a:t>
            </a:r>
            <a:r>
              <a:rPr lang="ko-KR" altLang="en-US" sz="1400" dirty="0"/>
              <a:t>관리자가 변경할 수 있음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2" y="3770026"/>
            <a:ext cx="6151944" cy="26704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13029" y="3770026"/>
            <a:ext cx="496924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CSS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배경이미지</a:t>
            </a:r>
            <a:r>
              <a:rPr lang="ko-KR" altLang="en-US" sz="1400" dirty="0" smtClean="0"/>
              <a:t> 삭제했습니다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A </a:t>
            </a:r>
            <a:r>
              <a:rPr lang="ko-KR" altLang="en-US" sz="1400" dirty="0" smtClean="0"/>
              <a:t>태그에서 클래스 삭제했습니다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385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510" y="1942420"/>
            <a:ext cx="1428949" cy="6668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48" y="2004586"/>
            <a:ext cx="1371791" cy="49536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638267" y="2181069"/>
            <a:ext cx="65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455" y="3190983"/>
            <a:ext cx="2981741" cy="685896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4264698" y="3687580"/>
            <a:ext cx="1828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230" y="846943"/>
            <a:ext cx="5655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상단 알림 아이콘의 </a:t>
            </a:r>
            <a:r>
              <a:rPr lang="en-US" altLang="ko-KR" sz="1400" dirty="0"/>
              <a:t>(</a:t>
            </a:r>
            <a:r>
              <a:rPr lang="ko-KR" altLang="en-US" sz="1400" dirty="0"/>
              <a:t>종 모양</a:t>
            </a:r>
            <a:r>
              <a:rPr lang="en-US" altLang="ko-KR" sz="1400" dirty="0"/>
              <a:t>) New </a:t>
            </a:r>
            <a:r>
              <a:rPr lang="ko-KR" altLang="en-US" sz="1400" dirty="0"/>
              <a:t>가 붙은 아이콘 이 필요합니다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78677" y="2499955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490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10" y="1821939"/>
            <a:ext cx="3507698" cy="31712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986" y="1888761"/>
            <a:ext cx="4124121" cy="22441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230" y="846943"/>
            <a:ext cx="6008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하단 알림 팝업의 최대 길이를 조정할 수 있게 해주세요</a:t>
            </a:r>
            <a:r>
              <a:rPr lang="en-US" altLang="ko-KR" sz="1400" dirty="0"/>
              <a:t>. (</a:t>
            </a:r>
            <a:r>
              <a:rPr lang="ko-KR" altLang="en-US" sz="1400" dirty="0"/>
              <a:t>내부 스크롤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96" y="4612154"/>
            <a:ext cx="4286848" cy="76210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498236" y="5179102"/>
            <a:ext cx="21810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99354" y="5941208"/>
            <a:ext cx="3557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현재 위치에 </a:t>
            </a:r>
            <a:r>
              <a:rPr lang="en-US" altLang="ko-KR" sz="1400" dirty="0" smtClean="0"/>
              <a:t>max-height </a:t>
            </a:r>
            <a:r>
              <a:rPr lang="ko-KR" altLang="en-US" sz="1400" dirty="0" smtClean="0"/>
              <a:t>값을 넣어주세요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564505" y="3010860"/>
            <a:ext cx="117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7380" y="338482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스크롤 추가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6498236" y="5254052"/>
            <a:ext cx="0" cy="6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6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2230" y="254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95" y="846943"/>
            <a:ext cx="2536716" cy="32039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06" y="119922"/>
            <a:ext cx="4761085" cy="26618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406" y="3456948"/>
            <a:ext cx="4788878" cy="2370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57353" y="4273692"/>
            <a:ext cx="1092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420px </a:t>
            </a:r>
            <a:r>
              <a:rPr lang="ko-KR" altLang="en-US" sz="1400" dirty="0" smtClean="0"/>
              <a:t>이하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935602" y="2830545"/>
            <a:ext cx="131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420 ~ 1190px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55654" y="5827191"/>
            <a:ext cx="1192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1190px </a:t>
            </a:r>
            <a:r>
              <a:rPr lang="ko-KR" altLang="en-US" sz="1400" dirty="0" smtClean="0"/>
              <a:t>이상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0" y="6408295"/>
            <a:ext cx="12192000" cy="449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39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92" y="247336"/>
            <a:ext cx="3506662" cy="58358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665" y="624579"/>
            <a:ext cx="2429214" cy="152421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7007902" y="777000"/>
            <a:ext cx="107929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90665" y="929421"/>
            <a:ext cx="318709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tabletMode </a:t>
            </a:r>
            <a:r>
              <a:rPr lang="ko-KR" altLang="en-US" sz="1400" dirty="0" smtClean="0"/>
              <a:t>클래스를 넣으면</a:t>
            </a:r>
            <a:r>
              <a:rPr lang="en-US" altLang="ko-KR" sz="14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Width: 100% </a:t>
            </a:r>
            <a:r>
              <a:rPr lang="ko-KR" altLang="en-US" sz="1400" dirty="0" smtClean="0"/>
              <a:t>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변경됩니다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927" y="2002068"/>
            <a:ext cx="4172532" cy="8002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43334" y="3388173"/>
            <a:ext cx="430598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pc.css </a:t>
            </a:r>
            <a:r>
              <a:rPr lang="ko-KR" altLang="en-US" sz="1400" dirty="0" smtClean="0"/>
              <a:t>수치로 전체적인 크기를 조정할 수 있습니다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671810" y="2802280"/>
            <a:ext cx="0" cy="51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5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133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27</cp:revision>
  <dcterms:created xsi:type="dcterms:W3CDTF">2022-03-17T02:17:20Z</dcterms:created>
  <dcterms:modified xsi:type="dcterms:W3CDTF">2022-03-21T06:26:59Z</dcterms:modified>
</cp:coreProperties>
</file>