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0" y="980571"/>
            <a:ext cx="4401164" cy="16290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69" y="980571"/>
            <a:ext cx="4201111" cy="23815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5849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UI-SJN-03-001U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01" y="3362153"/>
            <a:ext cx="4239217" cy="32770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57346" y="4692904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아이콘 추가 및 디자인 변경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" y="956047"/>
            <a:ext cx="4277322" cy="62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5858" y="1934715"/>
            <a:ext cx="5101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/public/image/common/ico24/@2x/ </a:t>
            </a:r>
            <a:r>
              <a:rPr lang="ko-KR" altLang="en-US" sz="1400" dirty="0" smtClean="0"/>
              <a:t>폴더에 이미지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05858" y="2706709"/>
            <a:ext cx="3174715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ico_24_24store.png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ico_24_24store</a:t>
            </a:r>
            <a:r>
              <a:rPr lang="en-US" altLang="ko-KR" sz="1400" dirty="0" smtClean="0">
                <a:solidFill>
                  <a:srgbClr val="FF0000"/>
                </a:solidFill>
              </a:rPr>
              <a:t>_active</a:t>
            </a:r>
            <a:r>
              <a:rPr lang="en-US" altLang="ko-KR" sz="1400" dirty="0" smtClean="0"/>
              <a:t>.png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활성화 이미지는 </a:t>
            </a:r>
            <a:r>
              <a:rPr lang="en-US" altLang="ko-KR" sz="1400" dirty="0" smtClean="0"/>
              <a:t>_active  </a:t>
            </a:r>
            <a:r>
              <a:rPr lang="ko-KR" altLang="en-US" sz="1400" dirty="0" smtClean="0"/>
              <a:t>추가됩니다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960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생활정보 공통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0" y="937136"/>
            <a:ext cx="4477375" cy="876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5858" y="1934715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스와이퍼</a:t>
            </a:r>
            <a:r>
              <a:rPr lang="ko-KR" altLang="en-US" sz="1400" dirty="0" smtClean="0"/>
              <a:t> 값이 이상이 있는 문제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8" y="2363649"/>
            <a:ext cx="7525800" cy="238158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5269043" y="2571827"/>
            <a:ext cx="1828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9089" y="2998009"/>
            <a:ext cx="5400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왜 </a:t>
            </a:r>
            <a:r>
              <a:rPr lang="en-US" altLang="ko-KR" sz="1400" dirty="0" smtClean="0"/>
              <a:t>-16px </a:t>
            </a:r>
            <a:r>
              <a:rPr lang="ko-KR" altLang="en-US" sz="1400" dirty="0" smtClean="0"/>
              <a:t>이 들어가는지 모르겠어요</a:t>
            </a:r>
            <a:r>
              <a:rPr lang="en-US" altLang="ko-KR" sz="1400" dirty="0" smtClean="0"/>
              <a:t>. 0px, 0px, 0px</a:t>
            </a:r>
            <a:r>
              <a:rPr lang="ko-KR" altLang="en-US" sz="1400" dirty="0" smtClean="0"/>
              <a:t>이 정상인데요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701" y="5510184"/>
            <a:ext cx="2915057" cy="4096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058" y="4391274"/>
            <a:ext cx="4172532" cy="8192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97360" y="5561111"/>
            <a:ext cx="5497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이상태에서도 </a:t>
            </a:r>
            <a:r>
              <a:rPr lang="en-US" altLang="ko-KR" sz="1400" dirty="0" smtClean="0"/>
              <a:t>16px</a:t>
            </a:r>
            <a:r>
              <a:rPr lang="ko-KR" altLang="en-US" sz="1400" dirty="0" smtClean="0"/>
              <a:t>이 들어가는데 혹시 너무 붙어서 공간 띄운다고</a:t>
            </a:r>
            <a:endParaRPr lang="en-US" altLang="ko-KR" sz="1400" dirty="0" smtClean="0"/>
          </a:p>
          <a:p>
            <a:r>
              <a:rPr lang="en-US" altLang="ko-KR" sz="1400" dirty="0" smtClean="0"/>
              <a:t>SwiperJs </a:t>
            </a:r>
            <a:r>
              <a:rPr lang="ko-KR" altLang="en-US" sz="1400" dirty="0" smtClean="0"/>
              <a:t>옵션에서 값 넣고 </a:t>
            </a:r>
            <a:r>
              <a:rPr lang="ko-KR" altLang="en-US" sz="1400" dirty="0" err="1" smtClean="0"/>
              <a:t>있는건</a:t>
            </a:r>
            <a:r>
              <a:rPr lang="ko-KR" altLang="en-US" sz="1400" dirty="0" smtClean="0"/>
              <a:t> 없는지 한번 확인해 주세요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1813810" y="4961744"/>
            <a:ext cx="5856434" cy="54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5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UI-SJN-34-002L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" y="1169497"/>
            <a:ext cx="4239217" cy="291505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4399613" y="1933730"/>
            <a:ext cx="1319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8748" y="177984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위치 이동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332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5254" y="3983981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UI-SJN-23-002L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" y="1101385"/>
            <a:ext cx="3820058" cy="4763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151" y="1101385"/>
            <a:ext cx="3572374" cy="4858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256" y="2176970"/>
            <a:ext cx="3686689" cy="4953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945" y="2234128"/>
            <a:ext cx="1952898" cy="4382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66471" y="1641002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gs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75743" y="1641002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skE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777520" y="1641002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skG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56815" y="164100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hyundai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220917" y="164100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soil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60368" y="1641002"/>
            <a:ext cx="670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thrifty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40594" y="2736489"/>
            <a:ext cx="93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thriftyNH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789706" y="2736489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e1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34089" y="273648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other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180635" y="27364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ex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042575" y="2736489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nc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59501" y="5046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UI-SJN-23-001L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4961744" y="3044266"/>
            <a:ext cx="7257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502370" y="2079633"/>
            <a:ext cx="924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73017" y="2083901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skG, ex </a:t>
            </a:r>
            <a:r>
              <a:rPr lang="ko-KR" altLang="en-US" dirty="0" smtClean="0"/>
              <a:t>는 아이콘이 아직 없습니다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382" y="4617087"/>
            <a:ext cx="4201111" cy="1686160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 flipH="1" flipV="1">
            <a:off x="5876144" y="2079633"/>
            <a:ext cx="1603948" cy="15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6580682" y="2525843"/>
            <a:ext cx="980060" cy="36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86296" y="2607149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수정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아이콘 완료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0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UI-SJN-70-001L ~ 4L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101" y="98536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레이어로 전환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86" y="1611442"/>
            <a:ext cx="2793832" cy="4910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409" y="1611442"/>
            <a:ext cx="2556708" cy="31648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940" y="1611442"/>
            <a:ext cx="2406077" cy="26417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680" y="1611442"/>
            <a:ext cx="2443276" cy="25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9377" y="344828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아이콘 추가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" y="993254"/>
            <a:ext cx="5849166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5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UI-SJN-03-005U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4026" y="299857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이미지 변경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482" y="1164303"/>
            <a:ext cx="4182059" cy="1276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01" y="1192882"/>
            <a:ext cx="4143953" cy="1247949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894289" y="1816856"/>
            <a:ext cx="502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90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105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99</cp:revision>
  <dcterms:created xsi:type="dcterms:W3CDTF">2022-03-17T02:17:20Z</dcterms:created>
  <dcterms:modified xsi:type="dcterms:W3CDTF">2022-03-30T07:00:09Z</dcterms:modified>
</cp:coreProperties>
</file>