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UI-SJN-84-001U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07088" y="23584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1" y="1086787"/>
            <a:ext cx="3305455" cy="437173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840636" y="2512339"/>
            <a:ext cx="1948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25252" y="2666228"/>
            <a:ext cx="1371600" cy="174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UI-SJN-08-001P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4" y="1293764"/>
            <a:ext cx="3658111" cy="32961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660" y="4702301"/>
            <a:ext cx="3743847" cy="847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660" y="1293764"/>
            <a:ext cx="3667637" cy="3134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9416" y="5670630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수정없이 태그 위치만 바꿔주면 되네요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28492" y="1460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간격 수정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8357016" y="1552968"/>
            <a:ext cx="1056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8409482" y="1768669"/>
            <a:ext cx="959370" cy="25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7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1282904"/>
            <a:ext cx="3502114" cy="860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56" y="897078"/>
            <a:ext cx="3264683" cy="1246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40475" y="128290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틀 틀어짐 조정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52275" y="1813810"/>
            <a:ext cx="2563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8" y="749508"/>
            <a:ext cx="2935982" cy="3515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67" y="833188"/>
            <a:ext cx="4353533" cy="1324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67" y="2607704"/>
            <a:ext cx="4725059" cy="165758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770026" y="2968052"/>
            <a:ext cx="13041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9567" y="4542020"/>
            <a:ext cx="600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틀 간격이 맞이 않는 레이어에 </a:t>
            </a:r>
            <a:r>
              <a:rPr lang="en-US" altLang="ko-KR" sz="1400" dirty="0" smtClean="0"/>
              <a:t>style=“margin-left: -2rem;”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97239" y="4406523"/>
            <a:ext cx="239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94485" y="1019331"/>
            <a:ext cx="0" cy="148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/>
          <p:cNvCxnSpPr/>
          <p:nvPr/>
        </p:nvCxnSpPr>
        <p:spPr>
          <a:xfrm>
            <a:off x="607102" y="4166680"/>
            <a:ext cx="239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" y="474210"/>
            <a:ext cx="4601217" cy="3496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04" y="474210"/>
            <a:ext cx="6411220" cy="6858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904" y="2222291"/>
            <a:ext cx="6935168" cy="69542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6783049" y="726731"/>
            <a:ext cx="0" cy="122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4763" y="3183788"/>
            <a:ext cx="600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틀 간격이 맞이 않는 레이어에 </a:t>
            </a:r>
            <a:r>
              <a:rPr lang="en-US" altLang="ko-KR" sz="1400" dirty="0" smtClean="0"/>
              <a:t>style=“margin-left: -2rem;” </a:t>
            </a:r>
            <a:r>
              <a:rPr lang="ko-KR" altLang="en-US" sz="1400" dirty="0" smtClean="0"/>
              <a:t>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10650510" y="2443397"/>
            <a:ext cx="13041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45" y="4749266"/>
            <a:ext cx="4229690" cy="167663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1094282" y="817158"/>
            <a:ext cx="3455233" cy="383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41281" y="4940136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 닫기 부분 수정했는데 확인 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127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53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43</cp:revision>
  <dcterms:created xsi:type="dcterms:W3CDTF">2022-03-17T02:17:20Z</dcterms:created>
  <dcterms:modified xsi:type="dcterms:W3CDTF">2022-03-24T09:34:52Z</dcterms:modified>
</cp:coreProperties>
</file>