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UI-SJN-21-003L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1BAB0C-BBB7-5510-2A88-FDBC58CA2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129" y="1381576"/>
            <a:ext cx="3439005" cy="111458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96C3F9E-65B4-02CE-A0F7-DAE316C8C1EE}"/>
              </a:ext>
            </a:extLst>
          </p:cNvPr>
          <p:cNvCxnSpPr/>
          <p:nvPr/>
        </p:nvCxnSpPr>
        <p:spPr>
          <a:xfrm>
            <a:off x="3996266" y="1634066"/>
            <a:ext cx="63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4B6FA48-AA7D-D405-01F5-D679E337A576}"/>
              </a:ext>
            </a:extLst>
          </p:cNvPr>
          <p:cNvCxnSpPr/>
          <p:nvPr/>
        </p:nvCxnSpPr>
        <p:spPr>
          <a:xfrm>
            <a:off x="3996266" y="2209799"/>
            <a:ext cx="63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75F5F1C-B034-6636-BFD7-DE19871514DC}"/>
              </a:ext>
            </a:extLst>
          </p:cNvPr>
          <p:cNvSpPr txBox="1"/>
          <p:nvPr/>
        </p:nvSpPr>
        <p:spPr>
          <a:xfrm>
            <a:off x="2506133" y="14494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stRaight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066EBD-165B-F5FF-705A-9BEBDFE736BA}"/>
              </a:ext>
            </a:extLst>
          </p:cNvPr>
          <p:cNvSpPr txBox="1"/>
          <p:nvPr/>
        </p:nvSpPr>
        <p:spPr>
          <a:xfrm>
            <a:off x="2506133" y="201666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carRight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0B200F-8083-C2E5-4943-AE95A5BC4C7C}"/>
              </a:ext>
            </a:extLst>
          </p:cNvPr>
          <p:cNvSpPr txBox="1"/>
          <p:nvPr/>
        </p:nvSpPr>
        <p:spPr>
          <a:xfrm>
            <a:off x="3703897" y="3059668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두개 추가했습니다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6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739D09-BC81-4BBE-054D-2FEE30CA8283}"/>
              </a:ext>
            </a:extLst>
          </p:cNvPr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UI-SJN-24-001L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2F087C-2C8F-932E-A522-5C7BCA613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36" y="1034380"/>
            <a:ext cx="2276793" cy="2029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54E678-ECC1-3F3F-3969-21B520C9A4D0}"/>
              </a:ext>
            </a:extLst>
          </p:cNvPr>
          <p:cNvSpPr txBox="1"/>
          <p:nvPr/>
        </p:nvSpPr>
        <p:spPr>
          <a:xfrm>
            <a:off x="2874802" y="1477203"/>
            <a:ext cx="3464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반월모양으로 변경했습니다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적용해보시고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이상없는지</a:t>
            </a:r>
            <a:r>
              <a:rPr lang="ko-KR" altLang="en-US" sz="1400" dirty="0"/>
              <a:t> 확인해 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7093DD1-D546-9F93-4EA5-EB119B4ED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367" y="1388802"/>
            <a:ext cx="1905266" cy="372479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0B3A4C5-3F1B-ED48-0643-7C6D400C32D5}"/>
              </a:ext>
            </a:extLst>
          </p:cNvPr>
          <p:cNvCxnSpPr/>
          <p:nvPr/>
        </p:nvCxnSpPr>
        <p:spPr>
          <a:xfrm>
            <a:off x="7391400" y="4233333"/>
            <a:ext cx="1049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248B87-5069-66B8-053F-D32A5F084A81}"/>
              </a:ext>
            </a:extLst>
          </p:cNvPr>
          <p:cNvSpPr txBox="1"/>
          <p:nvPr/>
        </p:nvSpPr>
        <p:spPr>
          <a:xfrm>
            <a:off x="4800601" y="4079444"/>
            <a:ext cx="2517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기존 </a:t>
            </a:r>
            <a:r>
              <a:rPr lang="en-US" altLang="ko-KR" sz="1400" dirty="0"/>
              <a:t>CSS </a:t>
            </a:r>
            <a:r>
              <a:rPr lang="ko-KR" altLang="en-US" sz="1400" dirty="0"/>
              <a:t>주석처리 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334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60" y="1194913"/>
            <a:ext cx="3896269" cy="12003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248B87-5069-66B8-053F-D32A5F084A81}"/>
              </a:ext>
            </a:extLst>
          </p:cNvPr>
          <p:cNvSpPr txBox="1"/>
          <p:nvPr/>
        </p:nvSpPr>
        <p:spPr>
          <a:xfrm>
            <a:off x="5400207" y="1658532"/>
            <a:ext cx="2746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아이콘 </a:t>
            </a:r>
            <a:r>
              <a:rPr lang="ko-KR" altLang="en-US" sz="1400" dirty="0" smtClean="0"/>
              <a:t>및 내용을 변경했습니다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4549515" y="1798820"/>
            <a:ext cx="794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89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4344</TotalTime>
  <Words>26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338</cp:revision>
  <dcterms:created xsi:type="dcterms:W3CDTF">2022-03-17T02:17:20Z</dcterms:created>
  <dcterms:modified xsi:type="dcterms:W3CDTF">2022-05-19T10:46:11Z</dcterms:modified>
</cp:coreProperties>
</file>