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04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79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86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10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31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87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6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54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17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77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42652-BF06-4710-BFF5-5525A6E9E167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3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2249" y="21808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97256" y="4572257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간격 조정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702" y="816870"/>
            <a:ext cx="3211258" cy="4281677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V="1">
            <a:off x="7007901" y="4826834"/>
            <a:ext cx="0" cy="577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71" y="1299974"/>
            <a:ext cx="2886029" cy="2713617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V="1">
            <a:off x="1476532" y="2848131"/>
            <a:ext cx="0" cy="158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387777" y="2136098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13575" y="1982209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기준일 추가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2915587" y="2488368"/>
            <a:ext cx="929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13575" y="2334478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전일 동일 추가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208820" y="5645271"/>
            <a:ext cx="3105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배경색이 나오는 부분 삭제했습니다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1748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2249" y="21808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4755" y="2251007"/>
            <a:ext cx="3688830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이미지는 </a:t>
            </a:r>
            <a:r>
              <a:rPr lang="ko-KR" altLang="en-US" sz="1400" dirty="0" err="1" smtClean="0"/>
              <a:t>클래스명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img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아이콘은 </a:t>
            </a:r>
            <a:r>
              <a:rPr lang="ko-KR" altLang="en-US" sz="1400" dirty="0" err="1" smtClean="0"/>
              <a:t>클래스면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icon </a:t>
            </a:r>
            <a:r>
              <a:rPr lang="ko-KR" altLang="en-US" sz="1400" dirty="0" err="1" smtClean="0"/>
              <a:t>으로</a:t>
            </a:r>
            <a:r>
              <a:rPr lang="ko-KR" altLang="en-US" sz="1400" dirty="0" smtClean="0"/>
              <a:t> 사용해주세요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55" y="1349925"/>
            <a:ext cx="3550045" cy="60834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876146" y="4897792"/>
            <a:ext cx="1782860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3</a:t>
            </a:r>
            <a:r>
              <a:rPr lang="ko-KR" altLang="en-US" sz="1400" dirty="0" err="1" smtClean="0"/>
              <a:t>개인경우</a:t>
            </a:r>
            <a:r>
              <a:rPr lang="ko-KR" altLang="en-US" sz="1400" dirty="0" smtClean="0"/>
              <a:t> 가운데로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정렬됩니다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101" y="4017062"/>
            <a:ext cx="3772426" cy="207674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193" y="1079734"/>
            <a:ext cx="3781953" cy="1638529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8784236" y="2795363"/>
            <a:ext cx="0" cy="1221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018552" y="1609741"/>
            <a:ext cx="1002197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/>
              <a:t>아이콘이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4</a:t>
            </a:r>
            <a:r>
              <a:rPr lang="ko-KR" altLang="en-US" sz="1400" dirty="0" err="1" smtClean="0"/>
              <a:t>개인경우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0816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31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12</cp:revision>
  <dcterms:created xsi:type="dcterms:W3CDTF">2022-03-15T02:53:12Z</dcterms:created>
  <dcterms:modified xsi:type="dcterms:W3CDTF">2022-03-16T02:26:01Z</dcterms:modified>
</cp:coreProperties>
</file>