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i="0" baseline="0" dirty="0">
                <a:latin typeface="+mn-ea"/>
                <a:ea typeface="+mn-ea"/>
              </a:rPr>
              <a:t>UI-SJN-32-110L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1012D6-C17D-112B-E40E-49DD001DB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37" y="2037579"/>
            <a:ext cx="4115374" cy="347711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2E2B782-007E-BAA4-5C14-E507223374E8}"/>
              </a:ext>
            </a:extLst>
          </p:cNvPr>
          <p:cNvCxnSpPr/>
          <p:nvPr/>
        </p:nvCxnSpPr>
        <p:spPr>
          <a:xfrm>
            <a:off x="3161824" y="1600201"/>
            <a:ext cx="0" cy="92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68CC2F1-DBF2-77FE-BBB3-BC80076535AA}"/>
              </a:ext>
            </a:extLst>
          </p:cNvPr>
          <p:cNvCxnSpPr/>
          <p:nvPr/>
        </p:nvCxnSpPr>
        <p:spPr>
          <a:xfrm>
            <a:off x="3750734" y="1617134"/>
            <a:ext cx="516467" cy="66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9ED793-A048-8F5B-1EB9-80F8C4EC917D}"/>
              </a:ext>
            </a:extLst>
          </p:cNvPr>
          <p:cNvSpPr txBox="1"/>
          <p:nvPr/>
        </p:nvSpPr>
        <p:spPr>
          <a:xfrm>
            <a:off x="2531533" y="103758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버튼태그로 변경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A7788BD-46B9-2D74-BFE5-DFC97678AB8B}"/>
              </a:ext>
            </a:extLst>
          </p:cNvPr>
          <p:cNvCxnSpPr>
            <a:cxnSpLocks/>
          </p:cNvCxnSpPr>
          <p:nvPr/>
        </p:nvCxnSpPr>
        <p:spPr>
          <a:xfrm flipH="1" flipV="1">
            <a:off x="3369733" y="2887133"/>
            <a:ext cx="2243667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E223F4-52F1-B07D-703F-491488FF1394}"/>
              </a:ext>
            </a:extLst>
          </p:cNvPr>
          <p:cNvSpPr txBox="1"/>
          <p:nvPr/>
        </p:nvSpPr>
        <p:spPr>
          <a:xfrm>
            <a:off x="5768901" y="3083467"/>
            <a:ext cx="321113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공간이 좁아서 </a:t>
            </a:r>
            <a:r>
              <a:rPr lang="en-US" altLang="ko-KR" sz="1400" dirty="0"/>
              <a:t>‘</a:t>
            </a:r>
            <a:r>
              <a:rPr lang="ko-KR" altLang="en-US" sz="1400" dirty="0"/>
              <a:t>사전투표 진행현황</a:t>
            </a:r>
            <a:r>
              <a:rPr lang="en-US" altLang="ko-KR" sz="1400" dirty="0"/>
              <a:t>’ </a:t>
            </a:r>
            <a:r>
              <a:rPr lang="ko-KR" altLang="en-US" sz="1400" dirty="0"/>
              <a:t>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‘</a:t>
            </a:r>
            <a:r>
              <a:rPr lang="ko-KR" altLang="en-US" sz="1400" dirty="0"/>
              <a:t>사전투표 현황</a:t>
            </a:r>
            <a:r>
              <a:rPr lang="en-US" altLang="ko-KR" sz="1400" dirty="0"/>
              <a:t>’</a:t>
            </a:r>
            <a:r>
              <a:rPr lang="ko-KR" altLang="en-US" sz="1400" dirty="0"/>
              <a:t>으로 변경했습니다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309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i="0" baseline="0" dirty="0">
                <a:latin typeface="+mn-ea"/>
                <a:ea typeface="+mn-ea"/>
              </a:rPr>
              <a:t>UI-SJN-02-010L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0E0CED-CBF4-6D1A-B915-976D1975C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30" y="1001498"/>
            <a:ext cx="4163006" cy="307700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EFB13F-5CE6-822F-52CF-F6E021A7F8D0}"/>
              </a:ext>
            </a:extLst>
          </p:cNvPr>
          <p:cNvCxnSpPr/>
          <p:nvPr/>
        </p:nvCxnSpPr>
        <p:spPr>
          <a:xfrm flipV="1">
            <a:off x="2675467" y="3892235"/>
            <a:ext cx="0" cy="846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34710AD-6980-D4B3-BA19-EE35602EAA4B}"/>
              </a:ext>
            </a:extLst>
          </p:cNvPr>
          <p:cNvSpPr txBox="1"/>
          <p:nvPr/>
        </p:nvSpPr>
        <p:spPr>
          <a:xfrm>
            <a:off x="1236117" y="4910667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플로팅</a:t>
            </a:r>
            <a:r>
              <a:rPr lang="ko-KR" altLang="en-US" dirty="0"/>
              <a:t> 버튼을 추가했습니다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74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4188</TotalTime>
  <Words>22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317</cp:revision>
  <dcterms:created xsi:type="dcterms:W3CDTF">2022-03-17T02:17:20Z</dcterms:created>
  <dcterms:modified xsi:type="dcterms:W3CDTF">2022-05-17T08:46:44Z</dcterms:modified>
</cp:coreProperties>
</file>