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9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168" y="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046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8453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829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64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87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2022-03-29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371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2022-03-29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841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2022-03-29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404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2022-03-29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394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2022-03-29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914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2022-03-29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8929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3A8F8-6A3C-431B-BFF3-386CC4580D21}" type="datetimeFigureOut">
              <a:rPr lang="ko-KR" altLang="en-US" smtClean="0"/>
              <a:t>2022-03-29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200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7101" y="352269"/>
            <a:ext cx="18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UI-SJN-34-002L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220916" y="1321248"/>
            <a:ext cx="132440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/>
              <a:t>추가할인 추가</a:t>
            </a:r>
            <a:endParaRPr lang="en-US" altLang="ko-KR" sz="14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964" y="1145321"/>
            <a:ext cx="3734321" cy="1419423"/>
          </a:xfrm>
          <a:prstGeom prst="rect">
            <a:avLst/>
          </a:prstGeom>
        </p:spPr>
      </p:pic>
      <p:cxnSp>
        <p:nvCxnSpPr>
          <p:cNvPr id="7" name="직선 화살표 연결선 6"/>
          <p:cNvCxnSpPr/>
          <p:nvPr/>
        </p:nvCxnSpPr>
        <p:spPr>
          <a:xfrm flipH="1">
            <a:off x="4781862" y="1528997"/>
            <a:ext cx="12741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3685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7101" y="352269"/>
            <a:ext cx="18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UI-SJN-03-006U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697" y="1514007"/>
            <a:ext cx="2757332" cy="458177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1937" y="1514007"/>
            <a:ext cx="2887517" cy="4424111"/>
          </a:xfrm>
          <a:prstGeom prst="rect">
            <a:avLst/>
          </a:prstGeom>
        </p:spPr>
      </p:pic>
      <p:cxnSp>
        <p:nvCxnSpPr>
          <p:cNvPr id="9" name="직선 화살표 연결선 8"/>
          <p:cNvCxnSpPr/>
          <p:nvPr/>
        </p:nvCxnSpPr>
        <p:spPr>
          <a:xfrm>
            <a:off x="3582649" y="3530183"/>
            <a:ext cx="15289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350299" y="6305477"/>
            <a:ext cx="340990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/>
              <a:t>배경색 전체 영역으로</a:t>
            </a:r>
            <a:r>
              <a:rPr lang="en-US" altLang="ko-KR" sz="1400" dirty="0"/>
              <a:t> </a:t>
            </a:r>
            <a:r>
              <a:rPr lang="ko-KR" altLang="en-US" sz="1400" dirty="0" smtClean="0"/>
              <a:t>적용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아이콘 수정</a:t>
            </a:r>
            <a:endParaRPr lang="en-US" altLang="ko-KR" sz="1400" dirty="0" smtClean="0"/>
          </a:p>
        </p:txBody>
      </p:sp>
      <p:cxnSp>
        <p:nvCxnSpPr>
          <p:cNvPr id="12" name="직선 화살표 연결선 11"/>
          <p:cNvCxnSpPr/>
          <p:nvPr/>
        </p:nvCxnSpPr>
        <p:spPr>
          <a:xfrm flipH="1" flipV="1">
            <a:off x="2990538" y="5486400"/>
            <a:ext cx="592111" cy="609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3391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607101" y="352269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날씨 관련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796" y="1190709"/>
            <a:ext cx="2210108" cy="1028844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 flipV="1">
            <a:off x="1506511" y="2001187"/>
            <a:ext cx="0" cy="779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92305" y="3097582"/>
            <a:ext cx="494879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/>
              <a:t>이 부분 </a:t>
            </a:r>
            <a:r>
              <a:rPr lang="en-US" altLang="ko-KR" sz="1400" dirty="0" smtClean="0"/>
              <a:t>css</a:t>
            </a:r>
            <a:r>
              <a:rPr lang="ko-KR" altLang="en-US" sz="1400" dirty="0" smtClean="0"/>
              <a:t>에서 </a:t>
            </a:r>
            <a:r>
              <a:rPr lang="ko-KR" altLang="en-US" sz="1400" dirty="0" err="1" smtClean="0"/>
              <a:t>클래스명</a:t>
            </a:r>
            <a:r>
              <a:rPr lang="ko-KR" altLang="en-US" sz="1400" dirty="0" smtClean="0"/>
              <a:t> 잘못 넣어서 위치 값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잘못 잡고 있었어요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수정했는데 지금도 이상한지 봐주세요</a:t>
            </a:r>
            <a:r>
              <a:rPr lang="en-US" altLang="ko-KR" sz="1400" dirty="0" smtClean="0"/>
              <a:t>.</a:t>
            </a:r>
            <a:endParaRPr lang="en-US" altLang="ko-KR" sz="1400" dirty="0" smtClean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6184" y="638086"/>
            <a:ext cx="3905795" cy="1752845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8602" y="3044469"/>
            <a:ext cx="1609950" cy="447737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98602" y="2566332"/>
            <a:ext cx="4010585" cy="428685"/>
          </a:xfrm>
          <a:prstGeom prst="rect">
            <a:avLst/>
          </a:prstGeom>
        </p:spPr>
      </p:pic>
      <p:cxnSp>
        <p:nvCxnSpPr>
          <p:cNvPr id="10" name="직선 화살표 연결선 9"/>
          <p:cNvCxnSpPr/>
          <p:nvPr/>
        </p:nvCxnSpPr>
        <p:spPr>
          <a:xfrm flipV="1">
            <a:off x="9513757" y="3268337"/>
            <a:ext cx="0" cy="779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651375" y="4224679"/>
            <a:ext cx="3658374" cy="373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/>
              <a:t>날씨에 아이콘 추가 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메인 </a:t>
            </a:r>
            <a:r>
              <a:rPr lang="ko-KR" altLang="en-US" sz="1400" dirty="0" err="1" smtClean="0"/>
              <a:t>주간날씨와</a:t>
            </a:r>
            <a:r>
              <a:rPr lang="ko-KR" altLang="en-US" sz="1400" dirty="0" smtClean="0"/>
              <a:t> 동일</a:t>
            </a:r>
            <a:r>
              <a:rPr lang="en-US" altLang="ko-KR" sz="1400" dirty="0" smtClean="0"/>
              <a:t>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64124" y="4722222"/>
            <a:ext cx="3934374" cy="1286054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9766092" y="5134131"/>
            <a:ext cx="921895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253359" y="6284260"/>
            <a:ext cx="214513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err="1" smtClean="0"/>
              <a:t>클래스명</a:t>
            </a:r>
            <a:r>
              <a:rPr lang="ko-KR" altLang="en-US" sz="1400" dirty="0" smtClean="0"/>
              <a:t> 추가해 주세요</a:t>
            </a:r>
            <a:r>
              <a:rPr lang="en-US" altLang="ko-KR" sz="1400" dirty="0" smtClean="0"/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31120" y="4299832"/>
            <a:ext cx="3419952" cy="2295845"/>
          </a:xfrm>
          <a:prstGeom prst="rect">
            <a:avLst/>
          </a:prstGeom>
        </p:spPr>
      </p:pic>
      <p:cxnSp>
        <p:nvCxnSpPr>
          <p:cNvPr id="20" name="직선 화살표 연결선 19"/>
          <p:cNvCxnSpPr/>
          <p:nvPr/>
        </p:nvCxnSpPr>
        <p:spPr>
          <a:xfrm flipH="1">
            <a:off x="6610662" y="3590144"/>
            <a:ext cx="764499" cy="139408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V="1">
            <a:off x="10687987" y="5277487"/>
            <a:ext cx="0" cy="854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7113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607101" y="352269"/>
            <a:ext cx="1842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UI-SJN-07-001P</a:t>
            </a:r>
            <a:endParaRPr lang="ko-KR" altLang="en-US" dirty="0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101" y="1063030"/>
            <a:ext cx="2750696" cy="2634373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8434" y="1286539"/>
            <a:ext cx="3705742" cy="1676634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4813" y="1063030"/>
            <a:ext cx="3410426" cy="3972479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7487489" y="5437316"/>
            <a:ext cx="4245073" cy="697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/>
              <a:t>죄송합니다</a:t>
            </a:r>
            <a:r>
              <a:rPr lang="en-US" altLang="ko-KR" sz="1400" dirty="0" smtClean="0"/>
              <a:t>. </a:t>
            </a:r>
            <a:r>
              <a:rPr lang="ko-KR" altLang="en-US" sz="1400" dirty="0" err="1" smtClean="0"/>
              <a:t>아이콘하고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클래스명</a:t>
            </a:r>
            <a:r>
              <a:rPr lang="ko-KR" altLang="en-US" sz="1400" dirty="0" smtClean="0"/>
              <a:t> 동일하게 하려고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이름을 변경했습니다</a:t>
            </a:r>
            <a:r>
              <a:rPr lang="en-US" altLang="ko-KR" sz="1400" dirty="0" smtClean="0"/>
              <a:t>.</a:t>
            </a:r>
          </a:p>
        </p:txBody>
      </p:sp>
      <p:cxnSp>
        <p:nvCxnSpPr>
          <p:cNvPr id="25" name="직선 화살표 연결선 24"/>
          <p:cNvCxnSpPr/>
          <p:nvPr/>
        </p:nvCxnSpPr>
        <p:spPr>
          <a:xfrm flipH="1" flipV="1">
            <a:off x="9466289" y="3049269"/>
            <a:ext cx="914401" cy="2226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 flipH="1" flipV="1">
            <a:off x="9466289" y="2380216"/>
            <a:ext cx="936886" cy="2746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6895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998</TotalTime>
  <Words>53</Words>
  <Application>Microsoft Office PowerPoint</Application>
  <PresentationFormat>와이드스크린</PresentationFormat>
  <Paragraphs>12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임정규</dc:creator>
  <cp:lastModifiedBy>임정규</cp:lastModifiedBy>
  <cp:revision>79</cp:revision>
  <dcterms:created xsi:type="dcterms:W3CDTF">2022-03-17T02:17:20Z</dcterms:created>
  <dcterms:modified xsi:type="dcterms:W3CDTF">2022-03-29T09:04:14Z</dcterms:modified>
</cp:coreProperties>
</file>