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9" r:id="rId3"/>
    <p:sldId id="284" r:id="rId4"/>
    <p:sldId id="279" r:id="rId5"/>
    <p:sldId id="281" r:id="rId6"/>
    <p:sldId id="285" r:id="rId7"/>
    <p:sldId id="286" r:id="rId8"/>
    <p:sldId id="287" r:id="rId9"/>
    <p:sldId id="288" r:id="rId10"/>
    <p:sldId id="289" r:id="rId11"/>
    <p:sldId id="301" r:id="rId12"/>
    <p:sldId id="290" r:id="rId13"/>
    <p:sldId id="283" r:id="rId14"/>
    <p:sldId id="291" r:id="rId15"/>
    <p:sldId id="292" r:id="rId16"/>
    <p:sldId id="293" r:id="rId17"/>
    <p:sldId id="295" r:id="rId18"/>
    <p:sldId id="294" r:id="rId19"/>
    <p:sldId id="297" r:id="rId20"/>
    <p:sldId id="298" r:id="rId21"/>
    <p:sldId id="274" r:id="rId22"/>
    <p:sldId id="300" r:id="rId23"/>
    <p:sldId id="275" r:id="rId24"/>
    <p:sldId id="299" r:id="rId25"/>
    <p:sldId id="278" r:id="rId26"/>
    <p:sldId id="302" r:id="rId27"/>
    <p:sldId id="30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DC6D"/>
    <a:srgbClr val="C2A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BE75D-DEFF-4897-B2A1-9213C30CC96C}" v="668" dt="2023-11-27T12:27:17.1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9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근혁 정" userId="b7b68a69724cc93a" providerId="LiveId" clId="{1BABE75D-DEFF-4897-B2A1-9213C30CC96C}"/>
    <pc:docChg chg="undo redo custSel addSld delSld modSld sldOrd modMainMaster">
      <pc:chgData name="근혁 정" userId="b7b68a69724cc93a" providerId="LiveId" clId="{1BABE75D-DEFF-4897-B2A1-9213C30CC96C}" dt="2023-11-27T12:27:18.705" v="5991" actId="20577"/>
      <pc:docMkLst>
        <pc:docMk/>
      </pc:docMkLst>
      <pc:sldChg chg="del">
        <pc:chgData name="근혁 정" userId="b7b68a69724cc93a" providerId="LiveId" clId="{1BABE75D-DEFF-4897-B2A1-9213C30CC96C}" dt="2023-11-06T11:46:47.756" v="78" actId="47"/>
        <pc:sldMkLst>
          <pc:docMk/>
          <pc:sldMk cId="1527445313" sldId="257"/>
        </pc:sldMkLst>
      </pc:sldChg>
      <pc:sldChg chg="del">
        <pc:chgData name="근혁 정" userId="b7b68a69724cc93a" providerId="LiveId" clId="{1BABE75D-DEFF-4897-B2A1-9213C30CC96C}" dt="2023-11-06T11:46:14.963" v="64" actId="47"/>
        <pc:sldMkLst>
          <pc:docMk/>
          <pc:sldMk cId="610362914" sldId="258"/>
        </pc:sldMkLst>
      </pc:sldChg>
      <pc:sldChg chg="addSp delSp modSp mod">
        <pc:chgData name="근혁 정" userId="b7b68a69724cc93a" providerId="LiveId" clId="{1BABE75D-DEFF-4897-B2A1-9213C30CC96C}" dt="2023-11-27T12:26:20.056" v="5951"/>
        <pc:sldMkLst>
          <pc:docMk/>
          <pc:sldMk cId="2002741229" sldId="259"/>
        </pc:sldMkLst>
        <pc:graphicFrameChg chg="mod modGraphic">
          <ac:chgData name="근혁 정" userId="b7b68a69724cc93a" providerId="LiveId" clId="{1BABE75D-DEFF-4897-B2A1-9213C30CC96C}" dt="2023-11-27T12:26:20.056" v="5951"/>
          <ac:graphicFrameMkLst>
            <pc:docMk/>
            <pc:sldMk cId="2002741229" sldId="259"/>
            <ac:graphicFrameMk id="4" creationId="{939261AD-B24B-C937-AD40-321D41CE542C}"/>
          </ac:graphicFrameMkLst>
        </pc:graphicFrameChg>
        <pc:picChg chg="add del mod">
          <ac:chgData name="근혁 정" userId="b7b68a69724cc93a" providerId="LiveId" clId="{1BABE75D-DEFF-4897-B2A1-9213C30CC96C}" dt="2023-11-06T11:53:05.532" v="387" actId="478"/>
          <ac:picMkLst>
            <pc:docMk/>
            <pc:sldMk cId="2002741229" sldId="259"/>
            <ac:picMk id="3" creationId="{C90352F1-81F5-3480-F6D8-D16B41A72652}"/>
          </ac:picMkLst>
        </pc:picChg>
      </pc:sldChg>
      <pc:sldChg chg="addSp delSp modSp mod setBg">
        <pc:chgData name="근혁 정" userId="b7b68a69724cc93a" providerId="LiveId" clId="{1BABE75D-DEFF-4897-B2A1-9213C30CC96C}" dt="2023-11-13T11:45:35.587" v="5159"/>
        <pc:sldMkLst>
          <pc:docMk/>
          <pc:sldMk cId="3759879480" sldId="274"/>
        </pc:sldMkLst>
        <pc:spChg chg="mod">
          <ac:chgData name="근혁 정" userId="b7b68a69724cc93a" providerId="LiveId" clId="{1BABE75D-DEFF-4897-B2A1-9213C30CC96C}" dt="2023-11-13T11:40:49.476" v="4749"/>
          <ac:spMkLst>
            <pc:docMk/>
            <pc:sldMk cId="3759879480" sldId="274"/>
            <ac:spMk id="4" creationId="{32E285E0-25D1-4806-B9DF-3590BD92D435}"/>
          </ac:spMkLst>
        </pc:spChg>
        <pc:spChg chg="mod">
          <ac:chgData name="근혁 정" userId="b7b68a69724cc93a" providerId="LiveId" clId="{1BABE75D-DEFF-4897-B2A1-9213C30CC96C}" dt="2023-11-13T11:40:54.727" v="4763" actId="20577"/>
          <ac:spMkLst>
            <pc:docMk/>
            <pc:sldMk cId="3759879480" sldId="274"/>
            <ac:spMk id="5" creationId="{181CE6EC-43A5-4409-9C12-1C3782E8CB22}"/>
          </ac:spMkLst>
        </pc:spChg>
        <pc:spChg chg="del">
          <ac:chgData name="근혁 정" userId="b7b68a69724cc93a" providerId="LiveId" clId="{1BABE75D-DEFF-4897-B2A1-9213C30CC96C}" dt="2023-11-13T11:28:51.230" v="4404" actId="478"/>
          <ac:spMkLst>
            <pc:docMk/>
            <pc:sldMk cId="3759879480" sldId="274"/>
            <ac:spMk id="6" creationId="{54617D81-8EAE-4FB4-4F6C-52F665ECA6E2}"/>
          </ac:spMkLst>
        </pc:spChg>
        <pc:graphicFrameChg chg="modGraphic">
          <ac:chgData name="근혁 정" userId="b7b68a69724cc93a" providerId="LiveId" clId="{1BABE75D-DEFF-4897-B2A1-9213C30CC96C}" dt="2023-11-13T11:43:43.094" v="4900" actId="2164"/>
          <ac:graphicFrameMkLst>
            <pc:docMk/>
            <pc:sldMk cId="3759879480" sldId="274"/>
            <ac:graphicFrameMk id="7" creationId="{EE672C9C-2796-4CD4-B138-FB14ECB9EFA6}"/>
          </ac:graphicFrameMkLst>
        </pc:graphicFrameChg>
        <pc:graphicFrameChg chg="add mod modGraphic">
          <ac:chgData name="근혁 정" userId="b7b68a69724cc93a" providerId="LiveId" clId="{1BABE75D-DEFF-4897-B2A1-9213C30CC96C}" dt="2023-11-13T11:45:35.587" v="5159"/>
          <ac:graphicFrameMkLst>
            <pc:docMk/>
            <pc:sldMk cId="3759879480" sldId="274"/>
            <ac:graphicFrameMk id="9" creationId="{57841B4F-E6B6-D5A4-B589-E4926529A5F6}"/>
          </ac:graphicFrameMkLst>
        </pc:graphicFrameChg>
        <pc:graphicFrameChg chg="mod modGraphic">
          <ac:chgData name="근혁 정" userId="b7b68a69724cc93a" providerId="LiveId" clId="{1BABE75D-DEFF-4897-B2A1-9213C30CC96C}" dt="2023-11-13T11:43:44.579" v="4901" actId="2164"/>
          <ac:graphicFrameMkLst>
            <pc:docMk/>
            <pc:sldMk cId="3759879480" sldId="274"/>
            <ac:graphicFrameMk id="11" creationId="{7F171747-89F0-37BA-11A5-C5C753AA4E00}"/>
          </ac:graphicFrameMkLst>
        </pc:graphicFrameChg>
        <pc:picChg chg="add mod">
          <ac:chgData name="근혁 정" userId="b7b68a69724cc93a" providerId="LiveId" clId="{1BABE75D-DEFF-4897-B2A1-9213C30CC96C}" dt="2023-11-13T11:29:05.263" v="4409" actId="1076"/>
          <ac:picMkLst>
            <pc:docMk/>
            <pc:sldMk cId="3759879480" sldId="274"/>
            <ac:picMk id="3" creationId="{CA773B8C-D6BB-406A-9A7C-BDD0AF15CA24}"/>
          </ac:picMkLst>
        </pc:picChg>
        <pc:picChg chg="del">
          <ac:chgData name="근혁 정" userId="b7b68a69724cc93a" providerId="LiveId" clId="{1BABE75D-DEFF-4897-B2A1-9213C30CC96C}" dt="2023-11-13T11:28:51.668" v="4405" actId="478"/>
          <ac:picMkLst>
            <pc:docMk/>
            <pc:sldMk cId="3759879480" sldId="274"/>
            <ac:picMk id="2058" creationId="{8F77DD1F-9985-12E0-C2A4-E1E89E41B189}"/>
          </ac:picMkLst>
        </pc:picChg>
        <pc:picChg chg="del">
          <ac:chgData name="근혁 정" userId="b7b68a69724cc93a" providerId="LiveId" clId="{1BABE75D-DEFF-4897-B2A1-9213C30CC96C}" dt="2023-11-13T11:28:50.824" v="4403" actId="478"/>
          <ac:picMkLst>
            <pc:docMk/>
            <pc:sldMk cId="3759879480" sldId="274"/>
            <ac:picMk id="2064" creationId="{53A29337-4578-425E-B268-2C202967F3F8}"/>
          </ac:picMkLst>
        </pc:picChg>
      </pc:sldChg>
      <pc:sldChg chg="addSp delSp modSp mod setBg">
        <pc:chgData name="근혁 정" userId="b7b68a69724cc93a" providerId="LiveId" clId="{1BABE75D-DEFF-4897-B2A1-9213C30CC96C}" dt="2023-11-13T11:45:41.995" v="5186"/>
        <pc:sldMkLst>
          <pc:docMk/>
          <pc:sldMk cId="253787238" sldId="275"/>
        </pc:sldMkLst>
        <pc:spChg chg="mod">
          <ac:chgData name="근혁 정" userId="b7b68a69724cc93a" providerId="LiveId" clId="{1BABE75D-DEFF-4897-B2A1-9213C30CC96C}" dt="2023-11-13T11:41:02.792" v="4777"/>
          <ac:spMkLst>
            <pc:docMk/>
            <pc:sldMk cId="253787238" sldId="275"/>
            <ac:spMk id="4" creationId="{32E285E0-25D1-4806-B9DF-3590BD92D435}"/>
          </ac:spMkLst>
        </pc:spChg>
        <pc:spChg chg="mod">
          <ac:chgData name="근혁 정" userId="b7b68a69724cc93a" providerId="LiveId" clId="{1BABE75D-DEFF-4897-B2A1-9213C30CC96C}" dt="2023-11-13T11:41:11.375" v="4799" actId="20577"/>
          <ac:spMkLst>
            <pc:docMk/>
            <pc:sldMk cId="253787238" sldId="275"/>
            <ac:spMk id="5" creationId="{181CE6EC-43A5-4409-9C12-1C3782E8CB22}"/>
          </ac:spMkLst>
        </pc:spChg>
        <pc:spChg chg="del">
          <ac:chgData name="근혁 정" userId="b7b68a69724cc93a" providerId="LiveId" clId="{1BABE75D-DEFF-4897-B2A1-9213C30CC96C}" dt="2023-11-13T11:29:10.493" v="4418" actId="478"/>
          <ac:spMkLst>
            <pc:docMk/>
            <pc:sldMk cId="253787238" sldId="275"/>
            <ac:spMk id="6" creationId="{54617D81-8EAE-4FB4-4F6C-52F665ECA6E2}"/>
          </ac:spMkLst>
        </pc:spChg>
        <pc:spChg chg="del">
          <ac:chgData name="근혁 정" userId="b7b68a69724cc93a" providerId="LiveId" clId="{1BABE75D-DEFF-4897-B2A1-9213C30CC96C}" dt="2023-11-13T11:29:07.764" v="4410" actId="478"/>
          <ac:spMkLst>
            <pc:docMk/>
            <pc:sldMk cId="253787238" sldId="275"/>
            <ac:spMk id="10" creationId="{7319893D-6292-5DB2-84A9-A5477F352188}"/>
          </ac:spMkLst>
        </pc:spChg>
        <pc:spChg chg="del">
          <ac:chgData name="근혁 정" userId="b7b68a69724cc93a" providerId="LiveId" clId="{1BABE75D-DEFF-4897-B2A1-9213C30CC96C}" dt="2023-11-13T11:29:07.764" v="4410" actId="478"/>
          <ac:spMkLst>
            <pc:docMk/>
            <pc:sldMk cId="253787238" sldId="275"/>
            <ac:spMk id="13" creationId="{48726E94-10A8-FE41-DF8E-5B878BC0AA62}"/>
          </ac:spMkLst>
        </pc:spChg>
        <pc:spChg chg="del">
          <ac:chgData name="근혁 정" userId="b7b68a69724cc93a" providerId="LiveId" clId="{1BABE75D-DEFF-4897-B2A1-9213C30CC96C}" dt="2023-11-13T11:29:07.764" v="4410" actId="478"/>
          <ac:spMkLst>
            <pc:docMk/>
            <pc:sldMk cId="253787238" sldId="275"/>
            <ac:spMk id="14" creationId="{6BD82E89-4D86-E957-F1E4-8594A99B23E4}"/>
          </ac:spMkLst>
        </pc:spChg>
        <pc:spChg chg="del">
          <ac:chgData name="근혁 정" userId="b7b68a69724cc93a" providerId="LiveId" clId="{1BABE75D-DEFF-4897-B2A1-9213C30CC96C}" dt="2023-11-13T11:29:07.764" v="4410" actId="478"/>
          <ac:spMkLst>
            <pc:docMk/>
            <pc:sldMk cId="253787238" sldId="275"/>
            <ac:spMk id="15" creationId="{8C28873B-A7BD-6D81-CCF8-44CFFF63E465}"/>
          </ac:spMkLst>
        </pc:spChg>
        <pc:spChg chg="del">
          <ac:chgData name="근혁 정" userId="b7b68a69724cc93a" providerId="LiveId" clId="{1BABE75D-DEFF-4897-B2A1-9213C30CC96C}" dt="2023-11-13T11:29:08.174" v="4411" actId="478"/>
          <ac:spMkLst>
            <pc:docMk/>
            <pc:sldMk cId="253787238" sldId="275"/>
            <ac:spMk id="17" creationId="{44BAB4E9-15BE-919F-9628-7C67FB68781B}"/>
          </ac:spMkLst>
        </pc:spChg>
        <pc:spChg chg="del">
          <ac:chgData name="근혁 정" userId="b7b68a69724cc93a" providerId="LiveId" clId="{1BABE75D-DEFF-4897-B2A1-9213C30CC96C}" dt="2023-11-13T11:29:09.331" v="4414" actId="478"/>
          <ac:spMkLst>
            <pc:docMk/>
            <pc:sldMk cId="253787238" sldId="275"/>
            <ac:spMk id="21" creationId="{3789C2C5-3281-4A31-7D4F-005C2D4285F9}"/>
          </ac:spMkLst>
        </pc:spChg>
        <pc:spChg chg="del mod">
          <ac:chgData name="근혁 정" userId="b7b68a69724cc93a" providerId="LiveId" clId="{1BABE75D-DEFF-4897-B2A1-9213C30CC96C}" dt="2023-11-13T11:29:08.957" v="4413" actId="478"/>
          <ac:spMkLst>
            <pc:docMk/>
            <pc:sldMk cId="253787238" sldId="275"/>
            <ac:spMk id="23" creationId="{91089CB5-998C-9AD7-0A07-AF919A2E4E55}"/>
          </ac:spMkLst>
        </pc:spChg>
        <pc:graphicFrameChg chg="add del mod modGraphic">
          <ac:chgData name="근혁 정" userId="b7b68a69724cc93a" providerId="LiveId" clId="{1BABE75D-DEFF-4897-B2A1-9213C30CC96C}" dt="2023-11-13T11:43:47.826" v="4903" actId="478"/>
          <ac:graphicFrameMkLst>
            <pc:docMk/>
            <pc:sldMk cId="253787238" sldId="275"/>
            <ac:graphicFrameMk id="2" creationId="{17EB9EE6-B050-F050-9390-3A5FC35EC8CF}"/>
          </ac:graphicFrameMkLst>
        </pc:graphicFrameChg>
        <pc:graphicFrameChg chg="modGraphic">
          <ac:chgData name="근혁 정" userId="b7b68a69724cc93a" providerId="LiveId" clId="{1BABE75D-DEFF-4897-B2A1-9213C30CC96C}" dt="2023-11-13T11:43:46.932" v="4902" actId="2164"/>
          <ac:graphicFrameMkLst>
            <pc:docMk/>
            <pc:sldMk cId="253787238" sldId="275"/>
            <ac:graphicFrameMk id="7" creationId="{EE672C9C-2796-4CD4-B138-FB14ECB9EFA6}"/>
          </ac:graphicFrameMkLst>
        </pc:graphicFrameChg>
        <pc:graphicFrameChg chg="mod modGraphic">
          <ac:chgData name="근혁 정" userId="b7b68a69724cc93a" providerId="LiveId" clId="{1BABE75D-DEFF-4897-B2A1-9213C30CC96C}" dt="2023-11-13T11:43:49.458" v="4904" actId="2164"/>
          <ac:graphicFrameMkLst>
            <pc:docMk/>
            <pc:sldMk cId="253787238" sldId="275"/>
            <ac:graphicFrameMk id="11" creationId="{7F171747-89F0-37BA-11A5-C5C753AA4E00}"/>
          </ac:graphicFrameMkLst>
        </pc:graphicFrameChg>
        <pc:graphicFrameChg chg="add mod modGraphic">
          <ac:chgData name="근혁 정" userId="b7b68a69724cc93a" providerId="LiveId" clId="{1BABE75D-DEFF-4897-B2A1-9213C30CC96C}" dt="2023-11-13T11:45:41.995" v="5186"/>
          <ac:graphicFrameMkLst>
            <pc:docMk/>
            <pc:sldMk cId="253787238" sldId="275"/>
            <ac:graphicFrameMk id="16" creationId="{ADB287F3-0A21-8300-53D3-2EC9BDB2085C}"/>
          </ac:graphicFrameMkLst>
        </pc:graphicFrameChg>
        <pc:picChg chg="del">
          <ac:chgData name="근혁 정" userId="b7b68a69724cc93a" providerId="LiveId" clId="{1BABE75D-DEFF-4897-B2A1-9213C30CC96C}" dt="2023-11-13T11:29:07.764" v="4410" actId="478"/>
          <ac:picMkLst>
            <pc:docMk/>
            <pc:sldMk cId="253787238" sldId="275"/>
            <ac:picMk id="3" creationId="{80A4C452-1164-C2CC-1309-B86043F12638}"/>
          </ac:picMkLst>
        </pc:picChg>
        <pc:picChg chg="add mod">
          <ac:chgData name="근혁 정" userId="b7b68a69724cc93a" providerId="LiveId" clId="{1BABE75D-DEFF-4897-B2A1-9213C30CC96C}" dt="2023-11-13T11:29:19.686" v="4422" actId="1076"/>
          <ac:picMkLst>
            <pc:docMk/>
            <pc:sldMk cId="253787238" sldId="275"/>
            <ac:picMk id="12" creationId="{147D5EE3-32EF-230F-7B12-98C266C0254C}"/>
          </ac:picMkLst>
        </pc:picChg>
        <pc:picChg chg="del">
          <ac:chgData name="근혁 정" userId="b7b68a69724cc93a" providerId="LiveId" clId="{1BABE75D-DEFF-4897-B2A1-9213C30CC96C}" dt="2023-11-13T11:29:10.229" v="4417" actId="478"/>
          <ac:picMkLst>
            <pc:docMk/>
            <pc:sldMk cId="253787238" sldId="275"/>
            <ac:picMk id="3074" creationId="{2CE1B10B-C361-18C1-4365-56EC30691B80}"/>
          </ac:picMkLst>
        </pc:picChg>
        <pc:picChg chg="del">
          <ac:chgData name="근혁 정" userId="b7b68a69724cc93a" providerId="LiveId" clId="{1BABE75D-DEFF-4897-B2A1-9213C30CC96C}" dt="2023-11-13T11:29:09.931" v="4416" actId="478"/>
          <ac:picMkLst>
            <pc:docMk/>
            <pc:sldMk cId="253787238" sldId="275"/>
            <ac:picMk id="3076" creationId="{59320B47-D966-8DAD-4C54-3AB64AFDF201}"/>
          </ac:picMkLst>
        </pc:picChg>
        <pc:picChg chg="del">
          <ac:chgData name="근혁 정" userId="b7b68a69724cc93a" providerId="LiveId" clId="{1BABE75D-DEFF-4897-B2A1-9213C30CC96C}" dt="2023-11-13T11:29:09.693" v="4415" actId="478"/>
          <ac:picMkLst>
            <pc:docMk/>
            <pc:sldMk cId="253787238" sldId="275"/>
            <ac:picMk id="3078" creationId="{7298A24C-E74E-4B2E-45CA-0988CF0FF79C}"/>
          </ac:picMkLst>
        </pc:picChg>
      </pc:sldChg>
      <pc:sldChg chg="del">
        <pc:chgData name="근혁 정" userId="b7b68a69724cc93a" providerId="LiveId" clId="{1BABE75D-DEFF-4897-B2A1-9213C30CC96C}" dt="2023-11-06T11:45:45.648" v="42" actId="47"/>
        <pc:sldMkLst>
          <pc:docMk/>
          <pc:sldMk cId="2073673389" sldId="276"/>
        </pc:sldMkLst>
      </pc:sldChg>
      <pc:sldChg chg="addSp delSp modSp add del mod setBg">
        <pc:chgData name="근혁 정" userId="b7b68a69724cc93a" providerId="LiveId" clId="{1BABE75D-DEFF-4897-B2A1-9213C30CC96C}" dt="2023-11-13T11:35:54.393" v="4428" actId="47"/>
        <pc:sldMkLst>
          <pc:docMk/>
          <pc:sldMk cId="1102889036" sldId="277"/>
        </pc:sldMkLst>
        <pc:spChg chg="add mod">
          <ac:chgData name="근혁 정" userId="b7b68a69724cc93a" providerId="LiveId" clId="{1BABE75D-DEFF-4897-B2A1-9213C30CC96C}" dt="2023-11-06T11:44:31.304" v="24" actId="478"/>
          <ac:spMkLst>
            <pc:docMk/>
            <pc:sldMk cId="1102889036" sldId="277"/>
            <ac:spMk id="2" creationId="{A3979F78-CFD5-84CE-CE59-256B7F8672FB}"/>
          </ac:spMkLst>
        </pc:spChg>
        <pc:spChg chg="del">
          <ac:chgData name="근혁 정" userId="b7b68a69724cc93a" providerId="LiveId" clId="{1BABE75D-DEFF-4897-B2A1-9213C30CC96C}" dt="2023-11-06T11:44:31.304" v="24" actId="478"/>
          <ac:spMkLst>
            <pc:docMk/>
            <pc:sldMk cId="1102889036" sldId="277"/>
            <ac:spMk id="4" creationId="{32E285E0-25D1-4806-B9DF-3590BD92D435}"/>
          </ac:spMkLst>
        </pc:spChg>
        <pc:spChg chg="del">
          <ac:chgData name="근혁 정" userId="b7b68a69724cc93a" providerId="LiveId" clId="{1BABE75D-DEFF-4897-B2A1-9213C30CC96C}" dt="2023-11-06T11:44:31.304" v="24" actId="478"/>
          <ac:spMkLst>
            <pc:docMk/>
            <pc:sldMk cId="1102889036" sldId="277"/>
            <ac:spMk id="5" creationId="{181CE6EC-43A5-4409-9C12-1C3782E8CB22}"/>
          </ac:spMkLst>
        </pc:spChg>
        <pc:spChg chg="del">
          <ac:chgData name="근혁 정" userId="b7b68a69724cc93a" providerId="LiveId" clId="{1BABE75D-DEFF-4897-B2A1-9213C30CC96C}" dt="2023-11-06T11:44:31.304" v="24" actId="478"/>
          <ac:spMkLst>
            <pc:docMk/>
            <pc:sldMk cId="1102889036" sldId="277"/>
            <ac:spMk id="6" creationId="{54617D81-8EAE-4FB4-4F6C-52F665ECA6E2}"/>
          </ac:spMkLst>
        </pc:spChg>
        <pc:spChg chg="del">
          <ac:chgData name="근혁 정" userId="b7b68a69724cc93a" providerId="LiveId" clId="{1BABE75D-DEFF-4897-B2A1-9213C30CC96C}" dt="2023-11-06T11:44:31.304" v="24" actId="478"/>
          <ac:spMkLst>
            <pc:docMk/>
            <pc:sldMk cId="1102889036" sldId="277"/>
            <ac:spMk id="8" creationId="{DDF58C48-5157-4FFA-B714-C02B198B9885}"/>
          </ac:spMkLst>
        </pc:spChg>
        <pc:spChg chg="add mod">
          <ac:chgData name="근혁 정" userId="b7b68a69724cc93a" providerId="LiveId" clId="{1BABE75D-DEFF-4897-B2A1-9213C30CC96C}" dt="2023-11-06T11:44:31.304" v="24" actId="478"/>
          <ac:spMkLst>
            <pc:docMk/>
            <pc:sldMk cId="1102889036" sldId="277"/>
            <ac:spMk id="9" creationId="{5826AAC6-B087-8DC9-289D-3791B85D86DC}"/>
          </ac:spMkLst>
        </pc:spChg>
        <pc:spChg chg="del">
          <ac:chgData name="근혁 정" userId="b7b68a69724cc93a" providerId="LiveId" clId="{1BABE75D-DEFF-4897-B2A1-9213C30CC96C}" dt="2023-11-06T11:44:31.304" v="24" actId="478"/>
          <ac:spMkLst>
            <pc:docMk/>
            <pc:sldMk cId="1102889036" sldId="277"/>
            <ac:spMk id="10" creationId="{7319893D-6292-5DB2-84A9-A5477F352188}"/>
          </ac:spMkLst>
        </pc:spChg>
        <pc:spChg chg="del">
          <ac:chgData name="근혁 정" userId="b7b68a69724cc93a" providerId="LiveId" clId="{1BABE75D-DEFF-4897-B2A1-9213C30CC96C}" dt="2023-11-06T11:44:31.304" v="24" actId="478"/>
          <ac:spMkLst>
            <pc:docMk/>
            <pc:sldMk cId="1102889036" sldId="277"/>
            <ac:spMk id="13" creationId="{48726E94-10A8-FE41-DF8E-5B878BC0AA62}"/>
          </ac:spMkLst>
        </pc:spChg>
        <pc:spChg chg="del">
          <ac:chgData name="근혁 정" userId="b7b68a69724cc93a" providerId="LiveId" clId="{1BABE75D-DEFF-4897-B2A1-9213C30CC96C}" dt="2023-11-06T11:44:31.304" v="24" actId="478"/>
          <ac:spMkLst>
            <pc:docMk/>
            <pc:sldMk cId="1102889036" sldId="277"/>
            <ac:spMk id="14" creationId="{6BD82E89-4D86-E957-F1E4-8594A99B23E4}"/>
          </ac:spMkLst>
        </pc:spChg>
        <pc:spChg chg="del">
          <ac:chgData name="근혁 정" userId="b7b68a69724cc93a" providerId="LiveId" clId="{1BABE75D-DEFF-4897-B2A1-9213C30CC96C}" dt="2023-11-06T11:44:31.304" v="24" actId="478"/>
          <ac:spMkLst>
            <pc:docMk/>
            <pc:sldMk cId="1102889036" sldId="277"/>
            <ac:spMk id="15" creationId="{8C28873B-A7BD-6D81-CCF8-44CFFF63E465}"/>
          </ac:spMkLst>
        </pc:spChg>
        <pc:spChg chg="del">
          <ac:chgData name="근혁 정" userId="b7b68a69724cc93a" providerId="LiveId" clId="{1BABE75D-DEFF-4897-B2A1-9213C30CC96C}" dt="2023-11-06T11:44:31.304" v="24" actId="478"/>
          <ac:spMkLst>
            <pc:docMk/>
            <pc:sldMk cId="1102889036" sldId="277"/>
            <ac:spMk id="17" creationId="{44BAB4E9-15BE-919F-9628-7C67FB68781B}"/>
          </ac:spMkLst>
        </pc:spChg>
        <pc:spChg chg="del">
          <ac:chgData name="근혁 정" userId="b7b68a69724cc93a" providerId="LiveId" clId="{1BABE75D-DEFF-4897-B2A1-9213C30CC96C}" dt="2023-11-06T11:44:31.304" v="24" actId="478"/>
          <ac:spMkLst>
            <pc:docMk/>
            <pc:sldMk cId="1102889036" sldId="277"/>
            <ac:spMk id="21" creationId="{3789C2C5-3281-4A31-7D4F-005C2D4285F9}"/>
          </ac:spMkLst>
        </pc:spChg>
        <pc:spChg chg="del">
          <ac:chgData name="근혁 정" userId="b7b68a69724cc93a" providerId="LiveId" clId="{1BABE75D-DEFF-4897-B2A1-9213C30CC96C}" dt="2023-11-06T11:44:31.304" v="24" actId="478"/>
          <ac:spMkLst>
            <pc:docMk/>
            <pc:sldMk cId="1102889036" sldId="277"/>
            <ac:spMk id="23" creationId="{91089CB5-998C-9AD7-0A07-AF919A2E4E55}"/>
          </ac:spMkLst>
        </pc:spChg>
        <pc:graphicFrameChg chg="del">
          <ac:chgData name="근혁 정" userId="b7b68a69724cc93a" providerId="LiveId" clId="{1BABE75D-DEFF-4897-B2A1-9213C30CC96C}" dt="2023-11-06T11:44:31.304" v="24" actId="478"/>
          <ac:graphicFrameMkLst>
            <pc:docMk/>
            <pc:sldMk cId="1102889036" sldId="277"/>
            <ac:graphicFrameMk id="7" creationId="{EE672C9C-2796-4CD4-B138-FB14ECB9EFA6}"/>
          </ac:graphicFrameMkLst>
        </pc:graphicFrameChg>
        <pc:graphicFrameChg chg="del">
          <ac:chgData name="근혁 정" userId="b7b68a69724cc93a" providerId="LiveId" clId="{1BABE75D-DEFF-4897-B2A1-9213C30CC96C}" dt="2023-11-06T11:44:31.304" v="24" actId="478"/>
          <ac:graphicFrameMkLst>
            <pc:docMk/>
            <pc:sldMk cId="1102889036" sldId="277"/>
            <ac:graphicFrameMk id="11" creationId="{7F171747-89F0-37BA-11A5-C5C753AA4E00}"/>
          </ac:graphicFrameMkLst>
        </pc:graphicFrameChg>
        <pc:graphicFrameChg chg="add mod">
          <ac:chgData name="근혁 정" userId="b7b68a69724cc93a" providerId="LiveId" clId="{1BABE75D-DEFF-4897-B2A1-9213C30CC96C}" dt="2023-11-06T11:50:15.567" v="369" actId="1076"/>
          <ac:graphicFrameMkLst>
            <pc:docMk/>
            <pc:sldMk cId="1102889036" sldId="277"/>
            <ac:graphicFrameMk id="16" creationId="{AF197E33-8233-3871-C559-DC63A33CDE8E}"/>
          </ac:graphicFrameMkLst>
        </pc:graphicFrameChg>
        <pc:picChg chg="del">
          <ac:chgData name="근혁 정" userId="b7b68a69724cc93a" providerId="LiveId" clId="{1BABE75D-DEFF-4897-B2A1-9213C30CC96C}" dt="2023-11-06T11:44:31.304" v="24" actId="478"/>
          <ac:picMkLst>
            <pc:docMk/>
            <pc:sldMk cId="1102889036" sldId="277"/>
            <ac:picMk id="3" creationId="{80A4C452-1164-C2CC-1309-B86043F12638}"/>
          </ac:picMkLst>
        </pc:picChg>
        <pc:picChg chg="add del mod">
          <ac:chgData name="근혁 정" userId="b7b68a69724cc93a" providerId="LiveId" clId="{1BABE75D-DEFF-4897-B2A1-9213C30CC96C}" dt="2023-11-13T11:29:22.580" v="4423" actId="478"/>
          <ac:picMkLst>
            <pc:docMk/>
            <pc:sldMk cId="1102889036" sldId="277"/>
            <ac:picMk id="12" creationId="{4B7FAB85-1A89-8367-7091-FB3F9D3C5E95}"/>
          </ac:picMkLst>
        </pc:picChg>
        <pc:picChg chg="del">
          <ac:chgData name="근혁 정" userId="b7b68a69724cc93a" providerId="LiveId" clId="{1BABE75D-DEFF-4897-B2A1-9213C30CC96C}" dt="2023-11-06T11:44:31.304" v="24" actId="478"/>
          <ac:picMkLst>
            <pc:docMk/>
            <pc:sldMk cId="1102889036" sldId="277"/>
            <ac:picMk id="3074" creationId="{2CE1B10B-C361-18C1-4365-56EC30691B80}"/>
          </ac:picMkLst>
        </pc:picChg>
        <pc:picChg chg="del">
          <ac:chgData name="근혁 정" userId="b7b68a69724cc93a" providerId="LiveId" clId="{1BABE75D-DEFF-4897-B2A1-9213C30CC96C}" dt="2023-11-06T11:44:31.304" v="24" actId="478"/>
          <ac:picMkLst>
            <pc:docMk/>
            <pc:sldMk cId="1102889036" sldId="277"/>
            <ac:picMk id="3076" creationId="{59320B47-D966-8DAD-4C54-3AB64AFDF201}"/>
          </ac:picMkLst>
        </pc:picChg>
        <pc:picChg chg="del">
          <ac:chgData name="근혁 정" userId="b7b68a69724cc93a" providerId="LiveId" clId="{1BABE75D-DEFF-4897-B2A1-9213C30CC96C}" dt="2023-11-06T11:44:31.304" v="24" actId="478"/>
          <ac:picMkLst>
            <pc:docMk/>
            <pc:sldMk cId="1102889036" sldId="277"/>
            <ac:picMk id="3078" creationId="{7298A24C-E74E-4B2E-45CA-0988CF0FF79C}"/>
          </ac:picMkLst>
        </pc:picChg>
      </pc:sldChg>
      <pc:sldChg chg="addSp delSp modSp add mod ord setBg">
        <pc:chgData name="근혁 정" userId="b7b68a69724cc93a" providerId="LiveId" clId="{1BABE75D-DEFF-4897-B2A1-9213C30CC96C}" dt="2023-11-13T11:45:55.208" v="5191"/>
        <pc:sldMkLst>
          <pc:docMk/>
          <pc:sldMk cId="223405783" sldId="278"/>
        </pc:sldMkLst>
        <pc:spChg chg="add del mod">
          <ac:chgData name="근혁 정" userId="b7b68a69724cc93a" providerId="LiveId" clId="{1BABE75D-DEFF-4897-B2A1-9213C30CC96C}" dt="2023-11-13T11:42:17.428" v="4838" actId="478"/>
          <ac:spMkLst>
            <pc:docMk/>
            <pc:sldMk cId="223405783" sldId="278"/>
            <ac:spMk id="5" creationId="{22062364-B926-5294-39C9-26F12E6A4FF2}"/>
          </ac:spMkLst>
        </pc:spChg>
        <pc:spChg chg="add mod">
          <ac:chgData name="근혁 정" userId="b7b68a69724cc93a" providerId="LiveId" clId="{1BABE75D-DEFF-4897-B2A1-9213C30CC96C}" dt="2023-11-13T11:42:13.866" v="4835" actId="1036"/>
          <ac:spMkLst>
            <pc:docMk/>
            <pc:sldMk cId="223405783" sldId="278"/>
            <ac:spMk id="6" creationId="{EE6F80C9-CFA5-3B7C-D32D-50CBF19574F3}"/>
          </ac:spMkLst>
        </pc:spChg>
        <pc:spChg chg="add mod">
          <ac:chgData name="근혁 정" userId="b7b68a69724cc93a" providerId="LiveId" clId="{1BABE75D-DEFF-4897-B2A1-9213C30CC96C}" dt="2023-11-13T11:42:25.398" v="4861" actId="20577"/>
          <ac:spMkLst>
            <pc:docMk/>
            <pc:sldMk cId="223405783" sldId="278"/>
            <ac:spMk id="7" creationId="{76C9C614-326E-4347-49E5-C18E574B5B50}"/>
          </ac:spMkLst>
        </pc:spChg>
        <pc:graphicFrameChg chg="add del mod">
          <ac:chgData name="근혁 정" userId="b7b68a69724cc93a" providerId="LiveId" clId="{1BABE75D-DEFF-4897-B2A1-9213C30CC96C}" dt="2023-11-13T11:43:52.512" v="4905" actId="478"/>
          <ac:graphicFrameMkLst>
            <pc:docMk/>
            <pc:sldMk cId="223405783" sldId="278"/>
            <ac:graphicFrameMk id="4" creationId="{07A8A3A2-DE30-EC33-CC79-01EE03EF979E}"/>
          </ac:graphicFrameMkLst>
        </pc:graphicFrameChg>
        <pc:graphicFrameChg chg="add mod modGraphic">
          <ac:chgData name="근혁 정" userId="b7b68a69724cc93a" providerId="LiveId" clId="{1BABE75D-DEFF-4897-B2A1-9213C30CC96C}" dt="2023-11-13T11:45:55.208" v="5191"/>
          <ac:graphicFrameMkLst>
            <pc:docMk/>
            <pc:sldMk cId="223405783" sldId="278"/>
            <ac:graphicFrameMk id="8" creationId="{EED3A571-E0E6-B041-274F-2D35D619C3EC}"/>
          </ac:graphicFrameMkLst>
        </pc:graphicFrameChg>
        <pc:graphicFrameChg chg="del">
          <ac:chgData name="근혁 정" userId="b7b68a69724cc93a" providerId="LiveId" clId="{1BABE75D-DEFF-4897-B2A1-9213C30CC96C}" dt="2023-11-06T11:45:10.717" v="34" actId="478"/>
          <ac:graphicFrameMkLst>
            <pc:docMk/>
            <pc:sldMk cId="223405783" sldId="278"/>
            <ac:graphicFrameMk id="16" creationId="{AF197E33-8233-3871-C559-DC63A33CDE8E}"/>
          </ac:graphicFrameMkLst>
        </pc:graphicFrameChg>
        <pc:picChg chg="add mod">
          <ac:chgData name="근혁 정" userId="b7b68a69724cc93a" providerId="LiveId" clId="{1BABE75D-DEFF-4897-B2A1-9213C30CC96C}" dt="2023-11-13T11:41:34.626" v="4804" actId="1076"/>
          <ac:picMkLst>
            <pc:docMk/>
            <pc:sldMk cId="223405783" sldId="278"/>
            <ac:picMk id="3" creationId="{BC5FF861-2BD5-2D35-F3D3-45004D1E0E69}"/>
          </ac:picMkLst>
        </pc:picChg>
        <pc:picChg chg="del">
          <ac:chgData name="근혁 정" userId="b7b68a69724cc93a" providerId="LiveId" clId="{1BABE75D-DEFF-4897-B2A1-9213C30CC96C}" dt="2023-11-06T11:45:10.499" v="33" actId="478"/>
          <ac:picMkLst>
            <pc:docMk/>
            <pc:sldMk cId="223405783" sldId="278"/>
            <ac:picMk id="12" creationId="{4B7FAB85-1A89-8367-7091-FB3F9D3C5E95}"/>
          </ac:picMkLst>
        </pc:picChg>
      </pc:sldChg>
      <pc:sldChg chg="addSp delSp modSp add mod">
        <pc:chgData name="근혁 정" userId="b7b68a69724cc93a" providerId="LiveId" clId="{1BABE75D-DEFF-4897-B2A1-9213C30CC96C}" dt="2023-11-27T12:19:40.946" v="5771" actId="20577"/>
        <pc:sldMkLst>
          <pc:docMk/>
          <pc:sldMk cId="3367285807" sldId="279"/>
        </pc:sldMkLst>
        <pc:spChg chg="add del mod">
          <ac:chgData name="근혁 정" userId="b7b68a69724cc93a" providerId="LiveId" clId="{1BABE75D-DEFF-4897-B2A1-9213C30CC96C}" dt="2023-11-06T11:46:07.121" v="63" actId="478"/>
          <ac:spMkLst>
            <pc:docMk/>
            <pc:sldMk cId="3367285807" sldId="279"/>
            <ac:spMk id="5" creationId="{B127FB4B-F722-43D9-B920-1ED3D674E26A}"/>
          </ac:spMkLst>
        </pc:spChg>
        <pc:graphicFrameChg chg="add del modGraphic">
          <ac:chgData name="근혁 정" userId="b7b68a69724cc93a" providerId="LiveId" clId="{1BABE75D-DEFF-4897-B2A1-9213C30CC96C}" dt="2023-11-27T12:19:40.946" v="5771" actId="20577"/>
          <ac:graphicFrameMkLst>
            <pc:docMk/>
            <pc:sldMk cId="3367285807" sldId="279"/>
            <ac:graphicFrameMk id="4" creationId="{C85043FD-7259-768A-0A40-01337E070200}"/>
          </ac:graphicFrameMkLst>
        </pc:graphicFrameChg>
      </pc:sldChg>
      <pc:sldChg chg="addSp delSp modSp add del mod">
        <pc:chgData name="근혁 정" userId="b7b68a69724cc93a" providerId="LiveId" clId="{1BABE75D-DEFF-4897-B2A1-9213C30CC96C}" dt="2023-11-13T11:47:29.100" v="5232" actId="47"/>
        <pc:sldMkLst>
          <pc:docMk/>
          <pc:sldMk cId="1854626277" sldId="280"/>
        </pc:sldMkLst>
        <pc:spChg chg="add del mod">
          <ac:chgData name="근혁 정" userId="b7b68a69724cc93a" providerId="LiveId" clId="{1BABE75D-DEFF-4897-B2A1-9213C30CC96C}" dt="2023-11-06T11:47:16.826" v="87" actId="3680"/>
          <ac:spMkLst>
            <pc:docMk/>
            <pc:sldMk cId="1854626277" sldId="280"/>
            <ac:spMk id="5" creationId="{D5CB6EC4-32C4-43CD-00FD-AEDC5288022E}"/>
          </ac:spMkLst>
        </pc:spChg>
        <pc:graphicFrameChg chg="add del">
          <ac:chgData name="근혁 정" userId="b7b68a69724cc93a" providerId="LiveId" clId="{1BABE75D-DEFF-4897-B2A1-9213C30CC96C}" dt="2023-11-06T11:47:03.112" v="86" actId="478"/>
          <ac:graphicFrameMkLst>
            <pc:docMk/>
            <pc:sldMk cId="1854626277" sldId="280"/>
            <ac:graphicFrameMk id="4" creationId="{C85043FD-7259-768A-0A40-01337E070200}"/>
          </ac:graphicFrameMkLst>
        </pc:graphicFrameChg>
        <pc:graphicFrameChg chg="add del mod">
          <ac:chgData name="근혁 정" userId="b7b68a69724cc93a" providerId="LiveId" clId="{1BABE75D-DEFF-4897-B2A1-9213C30CC96C}" dt="2023-11-06T11:46:59.852" v="82"/>
          <ac:graphicFrameMkLst>
            <pc:docMk/>
            <pc:sldMk cId="1854626277" sldId="280"/>
            <ac:graphicFrameMk id="6" creationId="{EA1E6BEB-BE6E-A06E-7DB4-613B02A53980}"/>
          </ac:graphicFrameMkLst>
        </pc:graphicFrameChg>
        <pc:graphicFrameChg chg="add mod ord modGraphic">
          <ac:chgData name="근혁 정" userId="b7b68a69724cc93a" providerId="LiveId" clId="{1BABE75D-DEFF-4897-B2A1-9213C30CC96C}" dt="2023-11-06T11:50:08.021" v="368" actId="20577"/>
          <ac:graphicFrameMkLst>
            <pc:docMk/>
            <pc:sldMk cId="1854626277" sldId="280"/>
            <ac:graphicFrameMk id="7" creationId="{F56FC043-677F-28C3-D374-D6071BCA7A23}"/>
          </ac:graphicFrameMkLst>
        </pc:graphicFrameChg>
        <pc:picChg chg="add del">
          <ac:chgData name="근혁 정" userId="b7b68a69724cc93a" providerId="LiveId" clId="{1BABE75D-DEFF-4897-B2A1-9213C30CC96C}" dt="2023-11-06T11:52:53.922" v="383" actId="478"/>
          <ac:picMkLst>
            <pc:docMk/>
            <pc:sldMk cId="1854626277" sldId="280"/>
            <ac:picMk id="9" creationId="{6E70BE1C-7BBA-A8C0-3F7D-628C2041F570}"/>
          </ac:picMkLst>
        </pc:picChg>
      </pc:sldChg>
      <pc:sldChg chg="addSp delSp modSp add mod setBg addAnim delAnim">
        <pc:chgData name="근혁 정" userId="b7b68a69724cc93a" providerId="LiveId" clId="{1BABE75D-DEFF-4897-B2A1-9213C30CC96C}" dt="2023-11-13T11:17:47.818" v="4333"/>
        <pc:sldMkLst>
          <pc:docMk/>
          <pc:sldMk cId="132955635" sldId="281"/>
        </pc:sldMkLst>
        <pc:spChg chg="mod">
          <ac:chgData name="근혁 정" userId="b7b68a69724cc93a" providerId="LiveId" clId="{1BABE75D-DEFF-4897-B2A1-9213C30CC96C}" dt="2023-11-13T11:00:22.691" v="1042" actId="26606"/>
          <ac:spMkLst>
            <pc:docMk/>
            <pc:sldMk cId="132955635" sldId="281"/>
            <ac:spMk id="2" creationId="{B70FF8B9-29D7-0651-98B2-F84F18E98B93}"/>
          </ac:spMkLst>
        </pc:spChg>
        <pc:spChg chg="add del mod ord">
          <ac:chgData name="근혁 정" userId="b7b68a69724cc93a" providerId="LiveId" clId="{1BABE75D-DEFF-4897-B2A1-9213C30CC96C}" dt="2023-11-13T10:52:23.783" v="847" actId="478"/>
          <ac:spMkLst>
            <pc:docMk/>
            <pc:sldMk cId="132955635" sldId="281"/>
            <ac:spMk id="4" creationId="{6B295515-AE67-912C-82B1-76021B88257A}"/>
          </ac:spMkLst>
        </pc:spChg>
        <pc:spChg chg="add del mod">
          <ac:chgData name="근혁 정" userId="b7b68a69724cc93a" providerId="LiveId" clId="{1BABE75D-DEFF-4897-B2A1-9213C30CC96C}" dt="2023-11-13T10:52:29.262" v="849" actId="478"/>
          <ac:spMkLst>
            <pc:docMk/>
            <pc:sldMk cId="132955635" sldId="281"/>
            <ac:spMk id="6" creationId="{E85308A1-EA9D-9A51-8526-6012DD5B49C6}"/>
          </ac:spMkLst>
        </pc:spChg>
        <pc:spChg chg="add mod">
          <ac:chgData name="근혁 정" userId="b7b68a69724cc93a" providerId="LiveId" clId="{1BABE75D-DEFF-4897-B2A1-9213C30CC96C}" dt="2023-11-13T11:03:00.148" v="1325" actId="1076"/>
          <ac:spMkLst>
            <pc:docMk/>
            <pc:sldMk cId="132955635" sldId="281"/>
            <ac:spMk id="15" creationId="{D1A87B8E-6A02-6B85-6080-79F35345AD23}"/>
          </ac:spMkLst>
        </pc:spChg>
        <pc:spChg chg="add del">
          <ac:chgData name="근혁 정" userId="b7b68a69724cc93a" providerId="LiveId" clId="{1BABE75D-DEFF-4897-B2A1-9213C30CC96C}" dt="2023-11-13T11:00:13.203" v="1029" actId="26606"/>
          <ac:spMkLst>
            <pc:docMk/>
            <pc:sldMk cId="132955635" sldId="281"/>
            <ac:spMk id="19" creationId="{589BD304-087B-4E92-B15A-C01793D7BEBF}"/>
          </ac:spMkLst>
        </pc:spChg>
        <pc:spChg chg="add del">
          <ac:chgData name="근혁 정" userId="b7b68a69724cc93a" providerId="LiveId" clId="{1BABE75D-DEFF-4897-B2A1-9213C30CC96C}" dt="2023-11-13T11:00:13.203" v="1029" actId="26606"/>
          <ac:spMkLst>
            <pc:docMk/>
            <pc:sldMk cId="132955635" sldId="281"/>
            <ac:spMk id="21" creationId="{2581CC17-E4C1-430D-99A3-889F62BA7CB1}"/>
          </ac:spMkLst>
        </pc:spChg>
        <pc:spChg chg="add del">
          <ac:chgData name="근혁 정" userId="b7b68a69724cc93a" providerId="LiveId" clId="{1BABE75D-DEFF-4897-B2A1-9213C30CC96C}" dt="2023-11-13T11:00:13.203" v="1029" actId="26606"/>
          <ac:spMkLst>
            <pc:docMk/>
            <pc:sldMk cId="132955635" sldId="281"/>
            <ac:spMk id="23" creationId="{05A3F304-7B19-46E0-B21E-921B95DAD857}"/>
          </ac:spMkLst>
        </pc:spChg>
        <pc:spChg chg="add del">
          <ac:chgData name="근혁 정" userId="b7b68a69724cc93a" providerId="LiveId" clId="{1BABE75D-DEFF-4897-B2A1-9213C30CC96C}" dt="2023-11-13T11:00:13.203" v="1029" actId="26606"/>
          <ac:spMkLst>
            <pc:docMk/>
            <pc:sldMk cId="132955635" sldId="281"/>
            <ac:spMk id="25" creationId="{BB65B193-5BC1-49CF-A1A2-CFDAE4EC45AE}"/>
          </ac:spMkLst>
        </pc:spChg>
        <pc:spChg chg="add del">
          <ac:chgData name="근혁 정" userId="b7b68a69724cc93a" providerId="LiveId" clId="{1BABE75D-DEFF-4897-B2A1-9213C30CC96C}" dt="2023-11-13T11:00:14.794" v="1031" actId="26606"/>
          <ac:spMkLst>
            <pc:docMk/>
            <pc:sldMk cId="132955635" sldId="281"/>
            <ac:spMk id="27" creationId="{B72698AC-4253-47B8-A5E2-377EB2800EAC}"/>
          </ac:spMkLst>
        </pc:spChg>
        <pc:spChg chg="add del">
          <ac:chgData name="근혁 정" userId="b7b68a69724cc93a" providerId="LiveId" clId="{1BABE75D-DEFF-4897-B2A1-9213C30CC96C}" dt="2023-11-13T11:00:14.794" v="1031" actId="26606"/>
          <ac:spMkLst>
            <pc:docMk/>
            <pc:sldMk cId="132955635" sldId="281"/>
            <ac:spMk id="28" creationId="{769CA19B-3231-49F6-8B8A-77B604B43351}"/>
          </ac:spMkLst>
        </pc:spChg>
        <pc:spChg chg="add del">
          <ac:chgData name="근혁 정" userId="b7b68a69724cc93a" providerId="LiveId" clId="{1BABE75D-DEFF-4897-B2A1-9213C30CC96C}" dt="2023-11-13T11:00:14.794" v="1031" actId="26606"/>
          <ac:spMkLst>
            <pc:docMk/>
            <pc:sldMk cId="132955635" sldId="281"/>
            <ac:spMk id="29" creationId="{45340ECD-CFEA-49EC-9903-6F36BCD75A72}"/>
          </ac:spMkLst>
        </pc:spChg>
        <pc:spChg chg="add del">
          <ac:chgData name="근혁 정" userId="b7b68a69724cc93a" providerId="LiveId" clId="{1BABE75D-DEFF-4897-B2A1-9213C30CC96C}" dt="2023-11-13T11:00:14.794" v="1031" actId="26606"/>
          <ac:spMkLst>
            <pc:docMk/>
            <pc:sldMk cId="132955635" sldId="281"/>
            <ac:spMk id="30" creationId="{7F459FB3-214E-436C-B3C6-3C6D0452AD6F}"/>
          </ac:spMkLst>
        </pc:spChg>
        <pc:spChg chg="add del">
          <ac:chgData name="근혁 정" userId="b7b68a69724cc93a" providerId="LiveId" clId="{1BABE75D-DEFF-4897-B2A1-9213C30CC96C}" dt="2023-11-13T11:00:14.794" v="1031" actId="26606"/>
          <ac:spMkLst>
            <pc:docMk/>
            <pc:sldMk cId="132955635" sldId="281"/>
            <ac:spMk id="31" creationId="{1663A04F-B999-42E8-83F4-25EB1A0FA087}"/>
          </ac:spMkLst>
        </pc:spChg>
        <pc:spChg chg="add del">
          <ac:chgData name="근혁 정" userId="b7b68a69724cc93a" providerId="LiveId" clId="{1BABE75D-DEFF-4897-B2A1-9213C30CC96C}" dt="2023-11-13T11:00:14.794" v="1031" actId="26606"/>
          <ac:spMkLst>
            <pc:docMk/>
            <pc:sldMk cId="132955635" sldId="281"/>
            <ac:spMk id="32" creationId="{47284AB4-CF5B-4810-8F2F-D23502C195CB}"/>
          </ac:spMkLst>
        </pc:spChg>
        <pc:spChg chg="add del">
          <ac:chgData name="근혁 정" userId="b7b68a69724cc93a" providerId="LiveId" clId="{1BABE75D-DEFF-4897-B2A1-9213C30CC96C}" dt="2023-11-13T11:00:14.794" v="1031" actId="26606"/>
          <ac:spMkLst>
            <pc:docMk/>
            <pc:sldMk cId="132955635" sldId="281"/>
            <ac:spMk id="33" creationId="{2136B1A2-1F8F-4E00-88BE-30EC102DE964}"/>
          </ac:spMkLst>
        </pc:spChg>
        <pc:spChg chg="add del">
          <ac:chgData name="근혁 정" userId="b7b68a69724cc93a" providerId="LiveId" clId="{1BABE75D-DEFF-4897-B2A1-9213C30CC96C}" dt="2023-11-13T11:00:14.794" v="1031" actId="26606"/>
          <ac:spMkLst>
            <pc:docMk/>
            <pc:sldMk cId="132955635" sldId="281"/>
            <ac:spMk id="34" creationId="{6D6D244D-3516-4A40-BDFB-82ADE3746982}"/>
          </ac:spMkLst>
        </pc:spChg>
        <pc:spChg chg="add del">
          <ac:chgData name="근혁 정" userId="b7b68a69724cc93a" providerId="LiveId" clId="{1BABE75D-DEFF-4897-B2A1-9213C30CC96C}" dt="2023-11-13T11:00:16.513" v="1033" actId="26606"/>
          <ac:spMkLst>
            <pc:docMk/>
            <pc:sldMk cId="132955635" sldId="281"/>
            <ac:spMk id="36" creationId="{769CA19B-3231-49F6-8B8A-77B604B43351}"/>
          </ac:spMkLst>
        </pc:spChg>
        <pc:spChg chg="add del">
          <ac:chgData name="근혁 정" userId="b7b68a69724cc93a" providerId="LiveId" clId="{1BABE75D-DEFF-4897-B2A1-9213C30CC96C}" dt="2023-11-13T11:00:16.513" v="1033" actId="26606"/>
          <ac:spMkLst>
            <pc:docMk/>
            <pc:sldMk cId="132955635" sldId="281"/>
            <ac:spMk id="37" creationId="{7CBCD003-8C0A-425C-BF62-4495E468B411}"/>
          </ac:spMkLst>
        </pc:spChg>
        <pc:spChg chg="add del">
          <ac:chgData name="근혁 정" userId="b7b68a69724cc93a" providerId="LiveId" clId="{1BABE75D-DEFF-4897-B2A1-9213C30CC96C}" dt="2023-11-13T11:00:16.513" v="1033" actId="26606"/>
          <ac:spMkLst>
            <pc:docMk/>
            <pc:sldMk cId="132955635" sldId="281"/>
            <ac:spMk id="38" creationId="{839507D1-E0B5-4F44-9979-8611FC046A02}"/>
          </ac:spMkLst>
        </pc:spChg>
        <pc:spChg chg="add del">
          <ac:chgData name="근혁 정" userId="b7b68a69724cc93a" providerId="LiveId" clId="{1BABE75D-DEFF-4897-B2A1-9213C30CC96C}" dt="2023-11-13T11:00:16.513" v="1033" actId="26606"/>
          <ac:spMkLst>
            <pc:docMk/>
            <pc:sldMk cId="132955635" sldId="281"/>
            <ac:spMk id="39" creationId="{33093B71-B0A4-4A5D-840D-E49E601C6B03}"/>
          </ac:spMkLst>
        </pc:spChg>
        <pc:spChg chg="add del">
          <ac:chgData name="근혁 정" userId="b7b68a69724cc93a" providerId="LiveId" clId="{1BABE75D-DEFF-4897-B2A1-9213C30CC96C}" dt="2023-11-13T11:00:16.513" v="1033" actId="26606"/>
          <ac:spMkLst>
            <pc:docMk/>
            <pc:sldMk cId="132955635" sldId="281"/>
            <ac:spMk id="40" creationId="{097D4D43-1AC2-4D17-9A87-A2879196D75B}"/>
          </ac:spMkLst>
        </pc:spChg>
        <pc:spChg chg="add del">
          <ac:chgData name="근혁 정" userId="b7b68a69724cc93a" providerId="LiveId" clId="{1BABE75D-DEFF-4897-B2A1-9213C30CC96C}" dt="2023-11-13T11:00:16.513" v="1033" actId="26606"/>
          <ac:spMkLst>
            <pc:docMk/>
            <pc:sldMk cId="132955635" sldId="281"/>
            <ac:spMk id="41" creationId="{119E64AA-6A37-477B-8D5A-4611407ECF94}"/>
          </ac:spMkLst>
        </pc:spChg>
        <pc:spChg chg="add del">
          <ac:chgData name="근혁 정" userId="b7b68a69724cc93a" providerId="LiveId" clId="{1BABE75D-DEFF-4897-B2A1-9213C30CC96C}" dt="2023-11-13T11:00:16.513" v="1033" actId="26606"/>
          <ac:spMkLst>
            <pc:docMk/>
            <pc:sldMk cId="132955635" sldId="281"/>
            <ac:spMk id="42" creationId="{9FC14C94-8E6B-4CDD-870C-0BC3DDBEAFED}"/>
          </ac:spMkLst>
        </pc:spChg>
        <pc:spChg chg="add del">
          <ac:chgData name="근혁 정" userId="b7b68a69724cc93a" providerId="LiveId" clId="{1BABE75D-DEFF-4897-B2A1-9213C30CC96C}" dt="2023-11-13T11:00:16.513" v="1033" actId="26606"/>
          <ac:spMkLst>
            <pc:docMk/>
            <pc:sldMk cId="132955635" sldId="281"/>
            <ac:spMk id="43" creationId="{E8406488-F119-48B3-B9F5-997C1F81431F}"/>
          </ac:spMkLst>
        </pc:spChg>
        <pc:spChg chg="add del">
          <ac:chgData name="근혁 정" userId="b7b68a69724cc93a" providerId="LiveId" clId="{1BABE75D-DEFF-4897-B2A1-9213C30CC96C}" dt="2023-11-13T11:00:20.457" v="1035" actId="26606"/>
          <ac:spMkLst>
            <pc:docMk/>
            <pc:sldMk cId="132955635" sldId="281"/>
            <ac:spMk id="45" creationId="{769CA19B-3231-49F6-8B8A-77B604B43351}"/>
          </ac:spMkLst>
        </pc:spChg>
        <pc:spChg chg="add del">
          <ac:chgData name="근혁 정" userId="b7b68a69724cc93a" providerId="LiveId" clId="{1BABE75D-DEFF-4897-B2A1-9213C30CC96C}" dt="2023-11-13T11:00:20.457" v="1035" actId="26606"/>
          <ac:spMkLst>
            <pc:docMk/>
            <pc:sldMk cId="132955635" sldId="281"/>
            <ac:spMk id="46" creationId="{60C66F6A-BDA9-4A6D-AE7B-202B22391EE6}"/>
          </ac:spMkLst>
        </pc:spChg>
        <pc:spChg chg="add del">
          <ac:chgData name="근혁 정" userId="b7b68a69724cc93a" providerId="LiveId" clId="{1BABE75D-DEFF-4897-B2A1-9213C30CC96C}" dt="2023-11-13T11:00:20.457" v="1035" actId="26606"/>
          <ac:spMkLst>
            <pc:docMk/>
            <pc:sldMk cId="132955635" sldId="281"/>
            <ac:spMk id="47" creationId="{D71F1E60-B5CD-400C-BAEB-A9F3DC70F4A0}"/>
          </ac:spMkLst>
        </pc:spChg>
        <pc:spChg chg="add del">
          <ac:chgData name="근혁 정" userId="b7b68a69724cc93a" providerId="LiveId" clId="{1BABE75D-DEFF-4897-B2A1-9213C30CC96C}" dt="2023-11-13T11:00:20.457" v="1035" actId="26606"/>
          <ac:spMkLst>
            <pc:docMk/>
            <pc:sldMk cId="132955635" sldId="281"/>
            <ac:spMk id="48" creationId="{2FAF88A1-FD76-42C6-804D-93254A7B382F}"/>
          </ac:spMkLst>
        </pc:spChg>
        <pc:spChg chg="add del">
          <ac:chgData name="근혁 정" userId="b7b68a69724cc93a" providerId="LiveId" clId="{1BABE75D-DEFF-4897-B2A1-9213C30CC96C}" dt="2023-11-13T11:00:20.457" v="1035" actId="26606"/>
          <ac:spMkLst>
            <pc:docMk/>
            <pc:sldMk cId="132955635" sldId="281"/>
            <ac:spMk id="49" creationId="{F1964157-1F65-4C51-9957-F97C2FECB979}"/>
          </ac:spMkLst>
        </pc:spChg>
        <pc:spChg chg="add del">
          <ac:chgData name="근혁 정" userId="b7b68a69724cc93a" providerId="LiveId" clId="{1BABE75D-DEFF-4897-B2A1-9213C30CC96C}" dt="2023-11-13T11:00:20.457" v="1035" actId="26606"/>
          <ac:spMkLst>
            <pc:docMk/>
            <pc:sldMk cId="132955635" sldId="281"/>
            <ac:spMk id="50" creationId="{DFDDAF68-6F7F-4B21-8779-1922392F3EBA}"/>
          </ac:spMkLst>
        </pc:spChg>
        <pc:spChg chg="add del">
          <ac:chgData name="근혁 정" userId="b7b68a69724cc93a" providerId="LiveId" clId="{1BABE75D-DEFF-4897-B2A1-9213C30CC96C}" dt="2023-11-13T11:00:20.457" v="1035" actId="26606"/>
          <ac:spMkLst>
            <pc:docMk/>
            <pc:sldMk cId="132955635" sldId="281"/>
            <ac:spMk id="51" creationId="{E4DADCDB-521E-407C-811A-78D28A9D8E3D}"/>
          </ac:spMkLst>
        </pc:spChg>
        <pc:spChg chg="add del">
          <ac:chgData name="근혁 정" userId="b7b68a69724cc93a" providerId="LiveId" clId="{1BABE75D-DEFF-4897-B2A1-9213C30CC96C}" dt="2023-11-13T11:00:20.457" v="1035" actId="26606"/>
          <ac:spMkLst>
            <pc:docMk/>
            <pc:sldMk cId="132955635" sldId="281"/>
            <ac:spMk id="52" creationId="{5DF628D6-1BA0-4496-907F-73E437991AD9}"/>
          </ac:spMkLst>
        </pc:spChg>
        <pc:spChg chg="add del">
          <ac:chgData name="근혁 정" userId="b7b68a69724cc93a" providerId="LiveId" clId="{1BABE75D-DEFF-4897-B2A1-9213C30CC96C}" dt="2023-11-13T11:00:21.435" v="1037" actId="26606"/>
          <ac:spMkLst>
            <pc:docMk/>
            <pc:sldMk cId="132955635" sldId="281"/>
            <ac:spMk id="54" creationId="{769CA19B-3231-49F6-8B8A-77B604B43351}"/>
          </ac:spMkLst>
        </pc:spChg>
        <pc:spChg chg="add del">
          <ac:chgData name="근혁 정" userId="b7b68a69724cc93a" providerId="LiveId" clId="{1BABE75D-DEFF-4897-B2A1-9213C30CC96C}" dt="2023-11-13T11:00:21.435" v="1037" actId="26606"/>
          <ac:spMkLst>
            <pc:docMk/>
            <pc:sldMk cId="132955635" sldId="281"/>
            <ac:spMk id="55" creationId="{7CBCD003-8C0A-425C-BF62-4495E468B411}"/>
          </ac:spMkLst>
        </pc:spChg>
        <pc:spChg chg="add del">
          <ac:chgData name="근혁 정" userId="b7b68a69724cc93a" providerId="LiveId" clId="{1BABE75D-DEFF-4897-B2A1-9213C30CC96C}" dt="2023-11-13T11:00:21.435" v="1037" actId="26606"/>
          <ac:spMkLst>
            <pc:docMk/>
            <pc:sldMk cId="132955635" sldId="281"/>
            <ac:spMk id="56" creationId="{839507D1-E0B5-4F44-9979-8611FC046A02}"/>
          </ac:spMkLst>
        </pc:spChg>
        <pc:spChg chg="add del">
          <ac:chgData name="근혁 정" userId="b7b68a69724cc93a" providerId="LiveId" clId="{1BABE75D-DEFF-4897-B2A1-9213C30CC96C}" dt="2023-11-13T11:00:21.435" v="1037" actId="26606"/>
          <ac:spMkLst>
            <pc:docMk/>
            <pc:sldMk cId="132955635" sldId="281"/>
            <ac:spMk id="57" creationId="{33093B71-B0A4-4A5D-840D-E49E601C6B03}"/>
          </ac:spMkLst>
        </pc:spChg>
        <pc:spChg chg="add del">
          <ac:chgData name="근혁 정" userId="b7b68a69724cc93a" providerId="LiveId" clId="{1BABE75D-DEFF-4897-B2A1-9213C30CC96C}" dt="2023-11-13T11:00:21.435" v="1037" actId="26606"/>
          <ac:spMkLst>
            <pc:docMk/>
            <pc:sldMk cId="132955635" sldId="281"/>
            <ac:spMk id="58" creationId="{097D4D43-1AC2-4D17-9A87-A2879196D75B}"/>
          </ac:spMkLst>
        </pc:spChg>
        <pc:spChg chg="add del">
          <ac:chgData name="근혁 정" userId="b7b68a69724cc93a" providerId="LiveId" clId="{1BABE75D-DEFF-4897-B2A1-9213C30CC96C}" dt="2023-11-13T11:00:21.435" v="1037" actId="26606"/>
          <ac:spMkLst>
            <pc:docMk/>
            <pc:sldMk cId="132955635" sldId="281"/>
            <ac:spMk id="59" creationId="{119E64AA-6A37-477B-8D5A-4611407ECF94}"/>
          </ac:spMkLst>
        </pc:spChg>
        <pc:spChg chg="add del">
          <ac:chgData name="근혁 정" userId="b7b68a69724cc93a" providerId="LiveId" clId="{1BABE75D-DEFF-4897-B2A1-9213C30CC96C}" dt="2023-11-13T11:00:21.435" v="1037" actId="26606"/>
          <ac:spMkLst>
            <pc:docMk/>
            <pc:sldMk cId="132955635" sldId="281"/>
            <ac:spMk id="60" creationId="{9FC14C94-8E6B-4CDD-870C-0BC3DDBEAFED}"/>
          </ac:spMkLst>
        </pc:spChg>
        <pc:spChg chg="add del">
          <ac:chgData name="근혁 정" userId="b7b68a69724cc93a" providerId="LiveId" clId="{1BABE75D-DEFF-4897-B2A1-9213C30CC96C}" dt="2023-11-13T11:00:21.435" v="1037" actId="26606"/>
          <ac:spMkLst>
            <pc:docMk/>
            <pc:sldMk cId="132955635" sldId="281"/>
            <ac:spMk id="61" creationId="{E8406488-F119-48B3-B9F5-997C1F81431F}"/>
          </ac:spMkLst>
        </pc:spChg>
        <pc:spChg chg="add del">
          <ac:chgData name="근혁 정" userId="b7b68a69724cc93a" providerId="LiveId" clId="{1BABE75D-DEFF-4897-B2A1-9213C30CC96C}" dt="2023-11-13T11:00:22.018" v="1039" actId="26606"/>
          <ac:spMkLst>
            <pc:docMk/>
            <pc:sldMk cId="132955635" sldId="281"/>
            <ac:spMk id="63" creationId="{769CA19B-3231-49F6-8B8A-77B604B43351}"/>
          </ac:spMkLst>
        </pc:spChg>
        <pc:spChg chg="add del">
          <ac:chgData name="근혁 정" userId="b7b68a69724cc93a" providerId="LiveId" clId="{1BABE75D-DEFF-4897-B2A1-9213C30CC96C}" dt="2023-11-13T11:00:22.018" v="1039" actId="26606"/>
          <ac:spMkLst>
            <pc:docMk/>
            <pc:sldMk cId="132955635" sldId="281"/>
            <ac:spMk id="64" creationId="{60C66F6A-BDA9-4A6D-AE7B-202B22391EE6}"/>
          </ac:spMkLst>
        </pc:spChg>
        <pc:spChg chg="add del">
          <ac:chgData name="근혁 정" userId="b7b68a69724cc93a" providerId="LiveId" clId="{1BABE75D-DEFF-4897-B2A1-9213C30CC96C}" dt="2023-11-13T11:00:22.018" v="1039" actId="26606"/>
          <ac:spMkLst>
            <pc:docMk/>
            <pc:sldMk cId="132955635" sldId="281"/>
            <ac:spMk id="65" creationId="{D71F1E60-B5CD-400C-BAEB-A9F3DC70F4A0}"/>
          </ac:spMkLst>
        </pc:spChg>
        <pc:spChg chg="add del">
          <ac:chgData name="근혁 정" userId="b7b68a69724cc93a" providerId="LiveId" clId="{1BABE75D-DEFF-4897-B2A1-9213C30CC96C}" dt="2023-11-13T11:00:22.018" v="1039" actId="26606"/>
          <ac:spMkLst>
            <pc:docMk/>
            <pc:sldMk cId="132955635" sldId="281"/>
            <ac:spMk id="66" creationId="{2FAF88A1-FD76-42C6-804D-93254A7B382F}"/>
          </ac:spMkLst>
        </pc:spChg>
        <pc:spChg chg="add del">
          <ac:chgData name="근혁 정" userId="b7b68a69724cc93a" providerId="LiveId" clId="{1BABE75D-DEFF-4897-B2A1-9213C30CC96C}" dt="2023-11-13T11:00:22.018" v="1039" actId="26606"/>
          <ac:spMkLst>
            <pc:docMk/>
            <pc:sldMk cId="132955635" sldId="281"/>
            <ac:spMk id="67" creationId="{F1964157-1F65-4C51-9957-F97C2FECB979}"/>
          </ac:spMkLst>
        </pc:spChg>
        <pc:spChg chg="add del">
          <ac:chgData name="근혁 정" userId="b7b68a69724cc93a" providerId="LiveId" clId="{1BABE75D-DEFF-4897-B2A1-9213C30CC96C}" dt="2023-11-13T11:00:22.018" v="1039" actId="26606"/>
          <ac:spMkLst>
            <pc:docMk/>
            <pc:sldMk cId="132955635" sldId="281"/>
            <ac:spMk id="68" creationId="{DFDDAF68-6F7F-4B21-8779-1922392F3EBA}"/>
          </ac:spMkLst>
        </pc:spChg>
        <pc:spChg chg="add del">
          <ac:chgData name="근혁 정" userId="b7b68a69724cc93a" providerId="LiveId" clId="{1BABE75D-DEFF-4897-B2A1-9213C30CC96C}" dt="2023-11-13T11:00:22.018" v="1039" actId="26606"/>
          <ac:spMkLst>
            <pc:docMk/>
            <pc:sldMk cId="132955635" sldId="281"/>
            <ac:spMk id="69" creationId="{E4DADCDB-521E-407C-811A-78D28A9D8E3D}"/>
          </ac:spMkLst>
        </pc:spChg>
        <pc:spChg chg="add del">
          <ac:chgData name="근혁 정" userId="b7b68a69724cc93a" providerId="LiveId" clId="{1BABE75D-DEFF-4897-B2A1-9213C30CC96C}" dt="2023-11-13T11:00:22.018" v="1039" actId="26606"/>
          <ac:spMkLst>
            <pc:docMk/>
            <pc:sldMk cId="132955635" sldId="281"/>
            <ac:spMk id="70" creationId="{5DF628D6-1BA0-4496-907F-73E437991AD9}"/>
          </ac:spMkLst>
        </pc:spChg>
        <pc:spChg chg="add del">
          <ac:chgData name="근혁 정" userId="b7b68a69724cc93a" providerId="LiveId" clId="{1BABE75D-DEFF-4897-B2A1-9213C30CC96C}" dt="2023-11-13T11:00:22.685" v="1041" actId="26606"/>
          <ac:spMkLst>
            <pc:docMk/>
            <pc:sldMk cId="132955635" sldId="281"/>
            <ac:spMk id="72" creationId="{769CA19B-3231-49F6-8B8A-77B604B43351}"/>
          </ac:spMkLst>
        </pc:spChg>
        <pc:spChg chg="add del">
          <ac:chgData name="근혁 정" userId="b7b68a69724cc93a" providerId="LiveId" clId="{1BABE75D-DEFF-4897-B2A1-9213C30CC96C}" dt="2023-11-13T11:00:22.685" v="1041" actId="26606"/>
          <ac:spMkLst>
            <pc:docMk/>
            <pc:sldMk cId="132955635" sldId="281"/>
            <ac:spMk id="73" creationId="{7CBCD003-8C0A-425C-BF62-4495E468B411}"/>
          </ac:spMkLst>
        </pc:spChg>
        <pc:spChg chg="add del">
          <ac:chgData name="근혁 정" userId="b7b68a69724cc93a" providerId="LiveId" clId="{1BABE75D-DEFF-4897-B2A1-9213C30CC96C}" dt="2023-11-13T11:00:22.685" v="1041" actId="26606"/>
          <ac:spMkLst>
            <pc:docMk/>
            <pc:sldMk cId="132955635" sldId="281"/>
            <ac:spMk id="74" creationId="{839507D1-E0B5-4F44-9979-8611FC046A02}"/>
          </ac:spMkLst>
        </pc:spChg>
        <pc:spChg chg="add del">
          <ac:chgData name="근혁 정" userId="b7b68a69724cc93a" providerId="LiveId" clId="{1BABE75D-DEFF-4897-B2A1-9213C30CC96C}" dt="2023-11-13T11:00:22.685" v="1041" actId="26606"/>
          <ac:spMkLst>
            <pc:docMk/>
            <pc:sldMk cId="132955635" sldId="281"/>
            <ac:spMk id="75" creationId="{33093B71-B0A4-4A5D-840D-E49E601C6B03}"/>
          </ac:spMkLst>
        </pc:spChg>
        <pc:spChg chg="add del">
          <ac:chgData name="근혁 정" userId="b7b68a69724cc93a" providerId="LiveId" clId="{1BABE75D-DEFF-4897-B2A1-9213C30CC96C}" dt="2023-11-13T11:00:22.685" v="1041" actId="26606"/>
          <ac:spMkLst>
            <pc:docMk/>
            <pc:sldMk cId="132955635" sldId="281"/>
            <ac:spMk id="76" creationId="{097D4D43-1AC2-4D17-9A87-A2879196D75B}"/>
          </ac:spMkLst>
        </pc:spChg>
        <pc:spChg chg="add del">
          <ac:chgData name="근혁 정" userId="b7b68a69724cc93a" providerId="LiveId" clId="{1BABE75D-DEFF-4897-B2A1-9213C30CC96C}" dt="2023-11-13T11:00:22.685" v="1041" actId="26606"/>
          <ac:spMkLst>
            <pc:docMk/>
            <pc:sldMk cId="132955635" sldId="281"/>
            <ac:spMk id="77" creationId="{119E64AA-6A37-477B-8D5A-4611407ECF94}"/>
          </ac:spMkLst>
        </pc:spChg>
        <pc:spChg chg="add del">
          <ac:chgData name="근혁 정" userId="b7b68a69724cc93a" providerId="LiveId" clId="{1BABE75D-DEFF-4897-B2A1-9213C30CC96C}" dt="2023-11-13T11:00:22.685" v="1041" actId="26606"/>
          <ac:spMkLst>
            <pc:docMk/>
            <pc:sldMk cId="132955635" sldId="281"/>
            <ac:spMk id="78" creationId="{9FC14C94-8E6B-4CDD-870C-0BC3DDBEAFED}"/>
          </ac:spMkLst>
        </pc:spChg>
        <pc:spChg chg="add del">
          <ac:chgData name="근혁 정" userId="b7b68a69724cc93a" providerId="LiveId" clId="{1BABE75D-DEFF-4897-B2A1-9213C30CC96C}" dt="2023-11-13T11:00:22.685" v="1041" actId="26606"/>
          <ac:spMkLst>
            <pc:docMk/>
            <pc:sldMk cId="132955635" sldId="281"/>
            <ac:spMk id="79" creationId="{E8406488-F119-48B3-B9F5-997C1F81431F}"/>
          </ac:spMkLst>
        </pc:spChg>
        <pc:spChg chg="add">
          <ac:chgData name="근혁 정" userId="b7b68a69724cc93a" providerId="LiveId" clId="{1BABE75D-DEFF-4897-B2A1-9213C30CC96C}" dt="2023-11-13T11:00:22.691" v="1042" actId="26606"/>
          <ac:spMkLst>
            <pc:docMk/>
            <pc:sldMk cId="132955635" sldId="281"/>
            <ac:spMk id="81" creationId="{769CA19B-3231-49F6-8B8A-77B604B43351}"/>
          </ac:spMkLst>
        </pc:spChg>
        <pc:spChg chg="add">
          <ac:chgData name="근혁 정" userId="b7b68a69724cc93a" providerId="LiveId" clId="{1BABE75D-DEFF-4897-B2A1-9213C30CC96C}" dt="2023-11-13T11:00:22.691" v="1042" actId="26606"/>
          <ac:spMkLst>
            <pc:docMk/>
            <pc:sldMk cId="132955635" sldId="281"/>
            <ac:spMk id="82" creationId="{60C66F6A-BDA9-4A6D-AE7B-202B22391EE6}"/>
          </ac:spMkLst>
        </pc:spChg>
        <pc:spChg chg="add">
          <ac:chgData name="근혁 정" userId="b7b68a69724cc93a" providerId="LiveId" clId="{1BABE75D-DEFF-4897-B2A1-9213C30CC96C}" dt="2023-11-13T11:00:22.691" v="1042" actId="26606"/>
          <ac:spMkLst>
            <pc:docMk/>
            <pc:sldMk cId="132955635" sldId="281"/>
            <ac:spMk id="83" creationId="{D71F1E60-B5CD-400C-BAEB-A9F3DC70F4A0}"/>
          </ac:spMkLst>
        </pc:spChg>
        <pc:spChg chg="add">
          <ac:chgData name="근혁 정" userId="b7b68a69724cc93a" providerId="LiveId" clId="{1BABE75D-DEFF-4897-B2A1-9213C30CC96C}" dt="2023-11-13T11:00:22.691" v="1042" actId="26606"/>
          <ac:spMkLst>
            <pc:docMk/>
            <pc:sldMk cId="132955635" sldId="281"/>
            <ac:spMk id="84" creationId="{2FAF88A1-FD76-42C6-804D-93254A7B382F}"/>
          </ac:spMkLst>
        </pc:spChg>
        <pc:spChg chg="add">
          <ac:chgData name="근혁 정" userId="b7b68a69724cc93a" providerId="LiveId" clId="{1BABE75D-DEFF-4897-B2A1-9213C30CC96C}" dt="2023-11-13T11:00:22.691" v="1042" actId="26606"/>
          <ac:spMkLst>
            <pc:docMk/>
            <pc:sldMk cId="132955635" sldId="281"/>
            <ac:spMk id="85" creationId="{F1964157-1F65-4C51-9957-F97C2FECB979}"/>
          </ac:spMkLst>
        </pc:spChg>
        <pc:spChg chg="add">
          <ac:chgData name="근혁 정" userId="b7b68a69724cc93a" providerId="LiveId" clId="{1BABE75D-DEFF-4897-B2A1-9213C30CC96C}" dt="2023-11-13T11:00:22.691" v="1042" actId="26606"/>
          <ac:spMkLst>
            <pc:docMk/>
            <pc:sldMk cId="132955635" sldId="281"/>
            <ac:spMk id="86" creationId="{DFDDAF68-6F7F-4B21-8779-1922392F3EBA}"/>
          </ac:spMkLst>
        </pc:spChg>
        <pc:spChg chg="add">
          <ac:chgData name="근혁 정" userId="b7b68a69724cc93a" providerId="LiveId" clId="{1BABE75D-DEFF-4897-B2A1-9213C30CC96C}" dt="2023-11-13T11:00:22.691" v="1042" actId="26606"/>
          <ac:spMkLst>
            <pc:docMk/>
            <pc:sldMk cId="132955635" sldId="281"/>
            <ac:spMk id="87" creationId="{E4DADCDB-521E-407C-811A-78D28A9D8E3D}"/>
          </ac:spMkLst>
        </pc:spChg>
        <pc:spChg chg="add">
          <ac:chgData name="근혁 정" userId="b7b68a69724cc93a" providerId="LiveId" clId="{1BABE75D-DEFF-4897-B2A1-9213C30CC96C}" dt="2023-11-13T11:00:22.691" v="1042" actId="26606"/>
          <ac:spMkLst>
            <pc:docMk/>
            <pc:sldMk cId="132955635" sldId="281"/>
            <ac:spMk id="88" creationId="{5DF628D6-1BA0-4496-907F-73E437991AD9}"/>
          </ac:spMkLst>
        </pc:spChg>
        <pc:graphicFrameChg chg="del">
          <ac:chgData name="근혁 정" userId="b7b68a69724cc93a" providerId="LiveId" clId="{1BABE75D-DEFF-4897-B2A1-9213C30CC96C}" dt="2023-11-06T11:53:02.763" v="385" actId="478"/>
          <ac:graphicFrameMkLst>
            <pc:docMk/>
            <pc:sldMk cId="132955635" sldId="281"/>
            <ac:graphicFrameMk id="7" creationId="{F56FC043-677F-28C3-D374-D6071BCA7A23}"/>
          </ac:graphicFrameMkLst>
        </pc:graphicFrameChg>
        <pc:picChg chg="add del mod">
          <ac:chgData name="근혁 정" userId="b7b68a69724cc93a" providerId="LiveId" clId="{1BABE75D-DEFF-4897-B2A1-9213C30CC96C}" dt="2023-11-13T10:53:00.853" v="850" actId="478"/>
          <ac:picMkLst>
            <pc:docMk/>
            <pc:sldMk cId="132955635" sldId="281"/>
            <ac:picMk id="5" creationId="{8DA85A31-5CE4-94DE-0CF1-84B8DCFAF2E8}"/>
          </ac:picMkLst>
        </pc:picChg>
        <pc:picChg chg="add mod ord">
          <ac:chgData name="근혁 정" userId="b7b68a69724cc93a" providerId="LiveId" clId="{1BABE75D-DEFF-4897-B2A1-9213C30CC96C}" dt="2023-11-13T11:00:35.129" v="1044" actId="1076"/>
          <ac:picMkLst>
            <pc:docMk/>
            <pc:sldMk cId="132955635" sldId="281"/>
            <ac:picMk id="8" creationId="{7EA77D08-B899-3C53-35E3-69309DCBC1EE}"/>
          </ac:picMkLst>
        </pc:picChg>
        <pc:picChg chg="add mod">
          <ac:chgData name="근혁 정" userId="b7b68a69724cc93a" providerId="LiveId" clId="{1BABE75D-DEFF-4897-B2A1-9213C30CC96C}" dt="2023-11-13T11:00:35.129" v="1044" actId="1076"/>
          <ac:picMkLst>
            <pc:docMk/>
            <pc:sldMk cId="132955635" sldId="281"/>
            <ac:picMk id="10" creationId="{77BE3C24-2628-4251-5981-326781E864D0}"/>
          </ac:picMkLst>
        </pc:picChg>
        <pc:picChg chg="add mod ord">
          <ac:chgData name="근혁 정" userId="b7b68a69724cc93a" providerId="LiveId" clId="{1BABE75D-DEFF-4897-B2A1-9213C30CC96C}" dt="2023-11-13T11:00:35.129" v="1044" actId="1076"/>
          <ac:picMkLst>
            <pc:docMk/>
            <pc:sldMk cId="132955635" sldId="281"/>
            <ac:picMk id="12" creationId="{5262754D-456F-B845-CABE-C11E69B4B18A}"/>
          </ac:picMkLst>
        </pc:picChg>
        <pc:picChg chg="add mod">
          <ac:chgData name="근혁 정" userId="b7b68a69724cc93a" providerId="LiveId" clId="{1BABE75D-DEFF-4897-B2A1-9213C30CC96C}" dt="2023-11-13T11:00:35.129" v="1044" actId="1076"/>
          <ac:picMkLst>
            <pc:docMk/>
            <pc:sldMk cId="132955635" sldId="281"/>
            <ac:picMk id="14" creationId="{17592F69-CA7E-CED0-1BF6-52B44409C3F7}"/>
          </ac:picMkLst>
        </pc:picChg>
        <pc:picChg chg="add del">
          <ac:chgData name="근혁 정" userId="b7b68a69724cc93a" providerId="LiveId" clId="{1BABE75D-DEFF-4897-B2A1-9213C30CC96C}" dt="2023-11-06T11:54:35.227" v="481" actId="478"/>
          <ac:picMkLst>
            <pc:docMk/>
            <pc:sldMk cId="132955635" sldId="281"/>
            <ac:picMk id="4098" creationId="{0442FD39-1553-D68F-BD8F-86B0C8CDD23B}"/>
          </ac:picMkLst>
        </pc:picChg>
      </pc:sldChg>
      <pc:sldChg chg="delSp modSp add del mod setBg">
        <pc:chgData name="근혁 정" userId="b7b68a69724cc93a" providerId="LiveId" clId="{1BABE75D-DEFF-4897-B2A1-9213C30CC96C}" dt="2023-11-13T11:11:21.044" v="3880" actId="47"/>
        <pc:sldMkLst>
          <pc:docMk/>
          <pc:sldMk cId="4112552149" sldId="282"/>
        </pc:sldMkLst>
        <pc:spChg chg="mod">
          <ac:chgData name="근혁 정" userId="b7b68a69724cc93a" providerId="LiveId" clId="{1BABE75D-DEFF-4897-B2A1-9213C30CC96C}" dt="2023-11-06T11:55:29.203" v="743" actId="20577"/>
          <ac:spMkLst>
            <pc:docMk/>
            <pc:sldMk cId="4112552149" sldId="282"/>
            <ac:spMk id="4" creationId="{6B295515-AE67-912C-82B1-76021B88257A}"/>
          </ac:spMkLst>
        </pc:spChg>
        <pc:picChg chg="del">
          <ac:chgData name="근혁 정" userId="b7b68a69724cc93a" providerId="LiveId" clId="{1BABE75D-DEFF-4897-B2A1-9213C30CC96C}" dt="2023-11-06T11:54:36.541" v="482" actId="478"/>
          <ac:picMkLst>
            <pc:docMk/>
            <pc:sldMk cId="4112552149" sldId="282"/>
            <ac:picMk id="5" creationId="{8DA85A31-5CE4-94DE-0CF1-84B8DCFAF2E8}"/>
          </ac:picMkLst>
        </pc:picChg>
        <pc:picChg chg="mod">
          <ac:chgData name="근혁 정" userId="b7b68a69724cc93a" providerId="LiveId" clId="{1BABE75D-DEFF-4897-B2A1-9213C30CC96C}" dt="2023-11-06T11:54:37.526" v="483" actId="1076"/>
          <ac:picMkLst>
            <pc:docMk/>
            <pc:sldMk cId="4112552149" sldId="282"/>
            <ac:picMk id="4098" creationId="{0442FD39-1553-D68F-BD8F-86B0C8CDD23B}"/>
          </ac:picMkLst>
        </pc:picChg>
      </pc:sldChg>
      <pc:sldChg chg="modSp new mod">
        <pc:chgData name="근혁 정" userId="b7b68a69724cc93a" providerId="LiveId" clId="{1BABE75D-DEFF-4897-B2A1-9213C30CC96C}" dt="2023-11-13T11:14:46.018" v="4151"/>
        <pc:sldMkLst>
          <pc:docMk/>
          <pc:sldMk cId="2262953371" sldId="283"/>
        </pc:sldMkLst>
        <pc:spChg chg="mod">
          <ac:chgData name="근혁 정" userId="b7b68a69724cc93a" providerId="LiveId" clId="{1BABE75D-DEFF-4897-B2A1-9213C30CC96C}" dt="2023-11-13T11:14:46.018" v="4151"/>
          <ac:spMkLst>
            <pc:docMk/>
            <pc:sldMk cId="2262953371" sldId="283"/>
            <ac:spMk id="2" creationId="{4015B47F-1A86-45C6-79CC-BDE083FE0FF0}"/>
          </ac:spMkLst>
        </pc:spChg>
      </pc:sldChg>
      <pc:sldChg chg="modSp add mod">
        <pc:chgData name="근혁 정" userId="b7b68a69724cc93a" providerId="LiveId" clId="{1BABE75D-DEFF-4897-B2A1-9213C30CC96C}" dt="2023-11-06T11:58:43.600" v="826"/>
        <pc:sldMkLst>
          <pc:docMk/>
          <pc:sldMk cId="1199087563" sldId="284"/>
        </pc:sldMkLst>
        <pc:spChg chg="mod">
          <ac:chgData name="근혁 정" userId="b7b68a69724cc93a" providerId="LiveId" clId="{1BABE75D-DEFF-4897-B2A1-9213C30CC96C}" dt="2023-11-06T11:58:43.600" v="826"/>
          <ac:spMkLst>
            <pc:docMk/>
            <pc:sldMk cId="1199087563" sldId="284"/>
            <ac:spMk id="2" creationId="{4015B47F-1A86-45C6-79CC-BDE083FE0FF0}"/>
          </ac:spMkLst>
        </pc:spChg>
      </pc:sldChg>
      <pc:sldChg chg="addSp delSp add del mod setBg">
        <pc:chgData name="근혁 정" userId="b7b68a69724cc93a" providerId="LiveId" clId="{1BABE75D-DEFF-4897-B2A1-9213C30CC96C}" dt="2023-11-13T10:52:15.171" v="845"/>
        <pc:sldMkLst>
          <pc:docMk/>
          <pc:sldMk cId="2816251588" sldId="285"/>
        </pc:sldMkLst>
        <pc:picChg chg="add del">
          <ac:chgData name="근혁 정" userId="b7b68a69724cc93a" providerId="LiveId" clId="{1BABE75D-DEFF-4897-B2A1-9213C30CC96C}" dt="2023-11-13T10:52:14.774" v="844" actId="478"/>
          <ac:picMkLst>
            <pc:docMk/>
            <pc:sldMk cId="2816251588" sldId="285"/>
            <ac:picMk id="5" creationId="{8DA85A31-5CE4-94DE-0CF1-84B8DCFAF2E8}"/>
          </ac:picMkLst>
        </pc:picChg>
        <pc:picChg chg="add del">
          <ac:chgData name="근혁 정" userId="b7b68a69724cc93a" providerId="LiveId" clId="{1BABE75D-DEFF-4897-B2A1-9213C30CC96C}" dt="2023-11-13T10:52:14.467" v="843" actId="22"/>
          <ac:picMkLst>
            <pc:docMk/>
            <pc:sldMk cId="2816251588" sldId="285"/>
            <ac:picMk id="6" creationId="{5AF1E820-1A9A-4982-F341-09BC3FAE8DBD}"/>
          </ac:picMkLst>
        </pc:picChg>
      </pc:sldChg>
      <pc:sldChg chg="addSp delSp modSp add mod setBg">
        <pc:chgData name="근혁 정" userId="b7b68a69724cc93a" providerId="LiveId" clId="{1BABE75D-DEFF-4897-B2A1-9213C30CC96C}" dt="2023-11-13T11:17:54.772" v="4335"/>
        <pc:sldMkLst>
          <pc:docMk/>
          <pc:sldMk cId="3639379469" sldId="285"/>
        </pc:sldMkLst>
        <pc:spChg chg="mod">
          <ac:chgData name="근혁 정" userId="b7b68a69724cc93a" providerId="LiveId" clId="{1BABE75D-DEFF-4897-B2A1-9213C30CC96C}" dt="2023-11-13T11:00:55.714" v="1046" actId="26606"/>
          <ac:spMkLst>
            <pc:docMk/>
            <pc:sldMk cId="3639379469" sldId="285"/>
            <ac:spMk id="2" creationId="{B70FF8B9-29D7-0651-98B2-F84F18E98B93}"/>
          </ac:spMkLst>
        </pc:spChg>
        <pc:spChg chg="add mod">
          <ac:chgData name="근혁 정" userId="b7b68a69724cc93a" providerId="LiveId" clId="{1BABE75D-DEFF-4897-B2A1-9213C30CC96C}" dt="2023-11-13T11:04:20.857" v="1745" actId="255"/>
          <ac:spMkLst>
            <pc:docMk/>
            <pc:sldMk cId="3639379469" sldId="285"/>
            <ac:spMk id="15" creationId="{5C8C6A40-6952-8D42-DCBF-0A8DCA2CF10D}"/>
          </ac:spMkLst>
        </pc:spChg>
        <pc:spChg chg="add del">
          <ac:chgData name="근혁 정" userId="b7b68a69724cc93a" providerId="LiveId" clId="{1BABE75D-DEFF-4897-B2A1-9213C30CC96C}" dt="2023-11-13T11:00:55.714" v="1046" actId="26606"/>
          <ac:spMkLst>
            <pc:docMk/>
            <pc:sldMk cId="3639379469" sldId="285"/>
            <ac:spMk id="18" creationId="{769CA19B-3231-49F6-8B8A-77B604B43351}"/>
          </ac:spMkLst>
        </pc:spChg>
        <pc:spChg chg="add del">
          <ac:chgData name="근혁 정" userId="b7b68a69724cc93a" providerId="LiveId" clId="{1BABE75D-DEFF-4897-B2A1-9213C30CC96C}" dt="2023-11-13T11:00:55.714" v="1046" actId="26606"/>
          <ac:spMkLst>
            <pc:docMk/>
            <pc:sldMk cId="3639379469" sldId="285"/>
            <ac:spMk id="20" creationId="{7F459FB3-214E-436C-B3C6-3C6D0452AD6F}"/>
          </ac:spMkLst>
        </pc:spChg>
        <pc:spChg chg="add del">
          <ac:chgData name="근혁 정" userId="b7b68a69724cc93a" providerId="LiveId" clId="{1BABE75D-DEFF-4897-B2A1-9213C30CC96C}" dt="2023-11-13T11:00:55.714" v="1046" actId="26606"/>
          <ac:spMkLst>
            <pc:docMk/>
            <pc:sldMk cId="3639379469" sldId="285"/>
            <ac:spMk id="22" creationId="{47284AB4-CF5B-4810-8F2F-D23502C195CB}"/>
          </ac:spMkLst>
        </pc:spChg>
        <pc:spChg chg="add del">
          <ac:chgData name="근혁 정" userId="b7b68a69724cc93a" providerId="LiveId" clId="{1BABE75D-DEFF-4897-B2A1-9213C30CC96C}" dt="2023-11-13T11:00:55.714" v="1046" actId="26606"/>
          <ac:spMkLst>
            <pc:docMk/>
            <pc:sldMk cId="3639379469" sldId="285"/>
            <ac:spMk id="24" creationId="{6D6D244D-3516-4A40-BDFB-82ADE3746982}"/>
          </ac:spMkLst>
        </pc:spChg>
        <pc:spChg chg="add del">
          <ac:chgData name="근혁 정" userId="b7b68a69724cc93a" providerId="LiveId" clId="{1BABE75D-DEFF-4897-B2A1-9213C30CC96C}" dt="2023-11-13T11:00:55.714" v="1046" actId="26606"/>
          <ac:spMkLst>
            <pc:docMk/>
            <pc:sldMk cId="3639379469" sldId="285"/>
            <ac:spMk id="26" creationId="{B72698AC-4253-47B8-A5E2-377EB2800EAC}"/>
          </ac:spMkLst>
        </pc:spChg>
        <pc:spChg chg="add del">
          <ac:chgData name="근혁 정" userId="b7b68a69724cc93a" providerId="LiveId" clId="{1BABE75D-DEFF-4897-B2A1-9213C30CC96C}" dt="2023-11-13T11:00:55.714" v="1046" actId="26606"/>
          <ac:spMkLst>
            <pc:docMk/>
            <pc:sldMk cId="3639379469" sldId="285"/>
            <ac:spMk id="28" creationId="{45340ECD-CFEA-49EC-9903-6F36BCD75A72}"/>
          </ac:spMkLst>
        </pc:spChg>
        <pc:spChg chg="add del">
          <ac:chgData name="근혁 정" userId="b7b68a69724cc93a" providerId="LiveId" clId="{1BABE75D-DEFF-4897-B2A1-9213C30CC96C}" dt="2023-11-13T11:00:55.714" v="1046" actId="26606"/>
          <ac:spMkLst>
            <pc:docMk/>
            <pc:sldMk cId="3639379469" sldId="285"/>
            <ac:spMk id="30" creationId="{1663A04F-B999-42E8-83F4-25EB1A0FA087}"/>
          </ac:spMkLst>
        </pc:spChg>
        <pc:spChg chg="add del">
          <ac:chgData name="근혁 정" userId="b7b68a69724cc93a" providerId="LiveId" clId="{1BABE75D-DEFF-4897-B2A1-9213C30CC96C}" dt="2023-11-13T11:00:55.714" v="1046" actId="26606"/>
          <ac:spMkLst>
            <pc:docMk/>
            <pc:sldMk cId="3639379469" sldId="285"/>
            <ac:spMk id="32" creationId="{2136B1A2-1F8F-4E00-88BE-30EC102DE964}"/>
          </ac:spMkLst>
        </pc:spChg>
        <pc:spChg chg="add">
          <ac:chgData name="근혁 정" userId="b7b68a69724cc93a" providerId="LiveId" clId="{1BABE75D-DEFF-4897-B2A1-9213C30CC96C}" dt="2023-11-13T11:00:55.714" v="1046" actId="26606"/>
          <ac:spMkLst>
            <pc:docMk/>
            <pc:sldMk cId="3639379469" sldId="285"/>
            <ac:spMk id="37" creationId="{769CA19B-3231-49F6-8B8A-77B604B43351}"/>
          </ac:spMkLst>
        </pc:spChg>
        <pc:spChg chg="add">
          <ac:chgData name="근혁 정" userId="b7b68a69724cc93a" providerId="LiveId" clId="{1BABE75D-DEFF-4897-B2A1-9213C30CC96C}" dt="2023-11-13T11:00:55.714" v="1046" actId="26606"/>
          <ac:spMkLst>
            <pc:docMk/>
            <pc:sldMk cId="3639379469" sldId="285"/>
            <ac:spMk id="39" creationId="{8F6F1F9A-44DD-4F8C-BD4B-BF82D6F01C3A}"/>
          </ac:spMkLst>
        </pc:spChg>
        <pc:spChg chg="add">
          <ac:chgData name="근혁 정" userId="b7b68a69724cc93a" providerId="LiveId" clId="{1BABE75D-DEFF-4897-B2A1-9213C30CC96C}" dt="2023-11-13T11:00:55.714" v="1046" actId="26606"/>
          <ac:spMkLst>
            <pc:docMk/>
            <pc:sldMk cId="3639379469" sldId="285"/>
            <ac:spMk id="41" creationId="{FC67EEA8-E97A-4D38-BF22-7503AC111DB5}"/>
          </ac:spMkLst>
        </pc:spChg>
        <pc:spChg chg="add">
          <ac:chgData name="근혁 정" userId="b7b68a69724cc93a" providerId="LiveId" clId="{1BABE75D-DEFF-4897-B2A1-9213C30CC96C}" dt="2023-11-13T11:00:55.714" v="1046" actId="26606"/>
          <ac:spMkLst>
            <pc:docMk/>
            <pc:sldMk cId="3639379469" sldId="285"/>
            <ac:spMk id="43" creationId="{C0ABC68A-7321-48C4-A3E8-9FB8D7C8CC8B}"/>
          </ac:spMkLst>
        </pc:spChg>
        <pc:spChg chg="add">
          <ac:chgData name="근혁 정" userId="b7b68a69724cc93a" providerId="LiveId" clId="{1BABE75D-DEFF-4897-B2A1-9213C30CC96C}" dt="2023-11-13T11:00:55.714" v="1046" actId="26606"/>
          <ac:spMkLst>
            <pc:docMk/>
            <pc:sldMk cId="3639379469" sldId="285"/>
            <ac:spMk id="45" creationId="{D4504F65-B373-4A92-9D4B-2A56FC1ADE9A}"/>
          </ac:spMkLst>
        </pc:spChg>
        <pc:spChg chg="add">
          <ac:chgData name="근혁 정" userId="b7b68a69724cc93a" providerId="LiveId" clId="{1BABE75D-DEFF-4897-B2A1-9213C30CC96C}" dt="2023-11-13T11:00:55.714" v="1046" actId="26606"/>
          <ac:spMkLst>
            <pc:docMk/>
            <pc:sldMk cId="3639379469" sldId="285"/>
            <ac:spMk id="47" creationId="{C477B790-D2EA-493E-A21F-89FC1BC396F4}"/>
          </ac:spMkLst>
        </pc:spChg>
        <pc:spChg chg="add">
          <ac:chgData name="근혁 정" userId="b7b68a69724cc93a" providerId="LiveId" clId="{1BABE75D-DEFF-4897-B2A1-9213C30CC96C}" dt="2023-11-13T11:00:55.714" v="1046" actId="26606"/>
          <ac:spMkLst>
            <pc:docMk/>
            <pc:sldMk cId="3639379469" sldId="285"/>
            <ac:spMk id="49" creationId="{5CFEC4EE-DF4A-47AA-9456-6A72D6AD34A1}"/>
          </ac:spMkLst>
        </pc:spChg>
        <pc:picChg chg="add mod">
          <ac:chgData name="근혁 정" userId="b7b68a69724cc93a" providerId="LiveId" clId="{1BABE75D-DEFF-4897-B2A1-9213C30CC96C}" dt="2023-11-13T11:00:55.714" v="1046" actId="26606"/>
          <ac:picMkLst>
            <pc:docMk/>
            <pc:sldMk cId="3639379469" sldId="285"/>
            <ac:picMk id="4" creationId="{3F076533-8BBF-51C8-ECD0-3D1B75C532EE}"/>
          </ac:picMkLst>
        </pc:picChg>
        <pc:picChg chg="add mod">
          <ac:chgData name="근혁 정" userId="b7b68a69724cc93a" providerId="LiveId" clId="{1BABE75D-DEFF-4897-B2A1-9213C30CC96C}" dt="2023-11-13T11:00:55.714" v="1046" actId="26606"/>
          <ac:picMkLst>
            <pc:docMk/>
            <pc:sldMk cId="3639379469" sldId="285"/>
            <ac:picMk id="6" creationId="{AE3AE621-9177-C6CC-9D16-618C55BBAD2E}"/>
          </ac:picMkLst>
        </pc:picChg>
        <pc:picChg chg="del">
          <ac:chgData name="근혁 정" userId="b7b68a69724cc93a" providerId="LiveId" clId="{1BABE75D-DEFF-4897-B2A1-9213C30CC96C}" dt="2023-11-13T10:54:43.769" v="860" actId="478"/>
          <ac:picMkLst>
            <pc:docMk/>
            <pc:sldMk cId="3639379469" sldId="285"/>
            <ac:picMk id="8" creationId="{7EA77D08-B899-3C53-35E3-69309DCBC1EE}"/>
          </ac:picMkLst>
        </pc:picChg>
        <pc:picChg chg="add mod ord">
          <ac:chgData name="근혁 정" userId="b7b68a69724cc93a" providerId="LiveId" clId="{1BABE75D-DEFF-4897-B2A1-9213C30CC96C}" dt="2023-11-13T11:00:55.714" v="1046" actId="26606"/>
          <ac:picMkLst>
            <pc:docMk/>
            <pc:sldMk cId="3639379469" sldId="285"/>
            <ac:picMk id="9" creationId="{26722E62-9B01-0C45-E629-079B935FF794}"/>
          </ac:picMkLst>
        </pc:picChg>
        <pc:picChg chg="del">
          <ac:chgData name="근혁 정" userId="b7b68a69724cc93a" providerId="LiveId" clId="{1BABE75D-DEFF-4897-B2A1-9213C30CC96C}" dt="2023-11-13T10:54:44.551" v="862" actId="478"/>
          <ac:picMkLst>
            <pc:docMk/>
            <pc:sldMk cId="3639379469" sldId="285"/>
            <ac:picMk id="10" creationId="{77BE3C24-2628-4251-5981-326781E864D0}"/>
          </ac:picMkLst>
        </pc:picChg>
        <pc:picChg chg="del">
          <ac:chgData name="근혁 정" userId="b7b68a69724cc93a" providerId="LiveId" clId="{1BABE75D-DEFF-4897-B2A1-9213C30CC96C}" dt="2023-11-13T10:54:44.185" v="861" actId="478"/>
          <ac:picMkLst>
            <pc:docMk/>
            <pc:sldMk cId="3639379469" sldId="285"/>
            <ac:picMk id="12" creationId="{5262754D-456F-B845-CABE-C11E69B4B18A}"/>
          </ac:picMkLst>
        </pc:picChg>
        <pc:picChg chg="add mod ord">
          <ac:chgData name="근혁 정" userId="b7b68a69724cc93a" providerId="LiveId" clId="{1BABE75D-DEFF-4897-B2A1-9213C30CC96C}" dt="2023-11-13T11:00:55.714" v="1046" actId="26606"/>
          <ac:picMkLst>
            <pc:docMk/>
            <pc:sldMk cId="3639379469" sldId="285"/>
            <ac:picMk id="13" creationId="{DAA187AD-6412-D83A-DA58-5FF093A217E2}"/>
          </ac:picMkLst>
        </pc:picChg>
        <pc:picChg chg="del">
          <ac:chgData name="근혁 정" userId="b7b68a69724cc93a" providerId="LiveId" clId="{1BABE75D-DEFF-4897-B2A1-9213C30CC96C}" dt="2023-11-13T10:54:44.905" v="863" actId="478"/>
          <ac:picMkLst>
            <pc:docMk/>
            <pc:sldMk cId="3639379469" sldId="285"/>
            <ac:picMk id="14" creationId="{17592F69-CA7E-CED0-1BF6-52B44409C3F7}"/>
          </ac:picMkLst>
        </pc:picChg>
      </pc:sldChg>
      <pc:sldChg chg="addSp delSp modSp add mod setBg">
        <pc:chgData name="근혁 정" userId="b7b68a69724cc93a" providerId="LiveId" clId="{1BABE75D-DEFF-4897-B2A1-9213C30CC96C}" dt="2023-11-13T11:17:54.772" v="4335"/>
        <pc:sldMkLst>
          <pc:docMk/>
          <pc:sldMk cId="4146708071" sldId="286"/>
        </pc:sldMkLst>
        <pc:spChg chg="mod">
          <ac:chgData name="근혁 정" userId="b7b68a69724cc93a" providerId="LiveId" clId="{1BABE75D-DEFF-4897-B2A1-9213C30CC96C}" dt="2023-11-13T11:01:01.346" v="1047" actId="26606"/>
          <ac:spMkLst>
            <pc:docMk/>
            <pc:sldMk cId="4146708071" sldId="286"/>
            <ac:spMk id="2" creationId="{B70FF8B9-29D7-0651-98B2-F84F18E98B93}"/>
          </ac:spMkLst>
        </pc:spChg>
        <pc:spChg chg="add mod">
          <ac:chgData name="근혁 정" userId="b7b68a69724cc93a" providerId="LiveId" clId="{1BABE75D-DEFF-4897-B2A1-9213C30CC96C}" dt="2023-11-13T11:06:32.556" v="2427" actId="1076"/>
          <ac:spMkLst>
            <pc:docMk/>
            <pc:sldMk cId="4146708071" sldId="286"/>
            <ac:spMk id="12" creationId="{D2804889-825C-E797-30AE-7A4D2FE15568}"/>
          </ac:spMkLst>
        </pc:spChg>
        <pc:spChg chg="add">
          <ac:chgData name="근혁 정" userId="b7b68a69724cc93a" providerId="LiveId" clId="{1BABE75D-DEFF-4897-B2A1-9213C30CC96C}" dt="2023-11-13T11:01:01.346" v="1047" actId="26606"/>
          <ac:spMkLst>
            <pc:docMk/>
            <pc:sldMk cId="4146708071" sldId="286"/>
            <ac:spMk id="16" creationId="{F72DC8D9-B960-4183-9246-80191C6198A9}"/>
          </ac:spMkLst>
        </pc:spChg>
        <pc:spChg chg="add">
          <ac:chgData name="근혁 정" userId="b7b68a69724cc93a" providerId="LiveId" clId="{1BABE75D-DEFF-4897-B2A1-9213C30CC96C}" dt="2023-11-13T11:01:01.346" v="1047" actId="26606"/>
          <ac:spMkLst>
            <pc:docMk/>
            <pc:sldMk cId="4146708071" sldId="286"/>
            <ac:spMk id="18" creationId="{D68290E3-21DC-4377-9EB5-BBA232139FD7}"/>
          </ac:spMkLst>
        </pc:spChg>
        <pc:spChg chg="add">
          <ac:chgData name="근혁 정" userId="b7b68a69724cc93a" providerId="LiveId" clId="{1BABE75D-DEFF-4897-B2A1-9213C30CC96C}" dt="2023-11-13T11:01:01.346" v="1047" actId="26606"/>
          <ac:spMkLst>
            <pc:docMk/>
            <pc:sldMk cId="4146708071" sldId="286"/>
            <ac:spMk id="20" creationId="{D8653826-9335-4437-A2AC-3113C6F8292A}"/>
          </ac:spMkLst>
        </pc:spChg>
        <pc:spChg chg="add">
          <ac:chgData name="근혁 정" userId="b7b68a69724cc93a" providerId="LiveId" clId="{1BABE75D-DEFF-4897-B2A1-9213C30CC96C}" dt="2023-11-13T11:01:01.346" v="1047" actId="26606"/>
          <ac:spMkLst>
            <pc:docMk/>
            <pc:sldMk cId="4146708071" sldId="286"/>
            <ac:spMk id="22" creationId="{1E23B2FF-E5FE-41BD-A235-A72DEA1AD44F}"/>
          </ac:spMkLst>
        </pc:spChg>
        <pc:spChg chg="add">
          <ac:chgData name="근혁 정" userId="b7b68a69724cc93a" providerId="LiveId" clId="{1BABE75D-DEFF-4897-B2A1-9213C30CC96C}" dt="2023-11-13T11:01:01.346" v="1047" actId="26606"/>
          <ac:spMkLst>
            <pc:docMk/>
            <pc:sldMk cId="4146708071" sldId="286"/>
            <ac:spMk id="24" creationId="{00DE8DEB-3275-4ABD-9224-684C53829187}"/>
          </ac:spMkLst>
        </pc:spChg>
        <pc:spChg chg="add">
          <ac:chgData name="근혁 정" userId="b7b68a69724cc93a" providerId="LiveId" clId="{1BABE75D-DEFF-4897-B2A1-9213C30CC96C}" dt="2023-11-13T11:01:01.346" v="1047" actId="26606"/>
          <ac:spMkLst>
            <pc:docMk/>
            <pc:sldMk cId="4146708071" sldId="286"/>
            <ac:spMk id="26" creationId="{950E85E1-BFF2-4F0E-A13D-D649FF4FA1AB}"/>
          </ac:spMkLst>
        </pc:spChg>
        <pc:spChg chg="add">
          <ac:chgData name="근혁 정" userId="b7b68a69724cc93a" providerId="LiveId" clId="{1BABE75D-DEFF-4897-B2A1-9213C30CC96C}" dt="2023-11-13T11:01:01.346" v="1047" actId="26606"/>
          <ac:spMkLst>
            <pc:docMk/>
            <pc:sldMk cId="4146708071" sldId="286"/>
            <ac:spMk id="28" creationId="{05FF9096-18E0-4A98-89D3-8D51ACE49A11}"/>
          </ac:spMkLst>
        </pc:spChg>
        <pc:picChg chg="del">
          <ac:chgData name="근혁 정" userId="b7b68a69724cc93a" providerId="LiveId" clId="{1BABE75D-DEFF-4897-B2A1-9213C30CC96C}" dt="2023-11-13T10:55:24.932" v="873" actId="478"/>
          <ac:picMkLst>
            <pc:docMk/>
            <pc:sldMk cId="4146708071" sldId="286"/>
            <ac:picMk id="4" creationId="{3F076533-8BBF-51C8-ECD0-3D1B75C532EE}"/>
          </ac:picMkLst>
        </pc:picChg>
        <pc:picChg chg="add mod">
          <ac:chgData name="근혁 정" userId="b7b68a69724cc93a" providerId="LiveId" clId="{1BABE75D-DEFF-4897-B2A1-9213C30CC96C}" dt="2023-11-13T11:01:01.346" v="1047" actId="26606"/>
          <ac:picMkLst>
            <pc:docMk/>
            <pc:sldMk cId="4146708071" sldId="286"/>
            <ac:picMk id="5" creationId="{B1636DA5-DB78-6BF9-71E6-1FC72237F21C}"/>
          </ac:picMkLst>
        </pc:picChg>
        <pc:picChg chg="del">
          <ac:chgData name="근혁 정" userId="b7b68a69724cc93a" providerId="LiveId" clId="{1BABE75D-DEFF-4897-B2A1-9213C30CC96C}" dt="2023-11-13T10:55:26.074" v="876" actId="478"/>
          <ac:picMkLst>
            <pc:docMk/>
            <pc:sldMk cId="4146708071" sldId="286"/>
            <ac:picMk id="6" creationId="{AE3AE621-9177-C6CC-9D16-618C55BBAD2E}"/>
          </ac:picMkLst>
        </pc:picChg>
        <pc:picChg chg="add mod">
          <ac:chgData name="근혁 정" userId="b7b68a69724cc93a" providerId="LiveId" clId="{1BABE75D-DEFF-4897-B2A1-9213C30CC96C}" dt="2023-11-13T11:01:01.346" v="1047" actId="26606"/>
          <ac:picMkLst>
            <pc:docMk/>
            <pc:sldMk cId="4146708071" sldId="286"/>
            <ac:picMk id="8" creationId="{D43FA733-EF1A-EB8C-A5C7-074B68ABBB38}"/>
          </ac:picMkLst>
        </pc:picChg>
        <pc:picChg chg="del">
          <ac:chgData name="근혁 정" userId="b7b68a69724cc93a" providerId="LiveId" clId="{1BABE75D-DEFF-4897-B2A1-9213C30CC96C}" dt="2023-11-13T10:55:25.348" v="874" actId="478"/>
          <ac:picMkLst>
            <pc:docMk/>
            <pc:sldMk cId="4146708071" sldId="286"/>
            <ac:picMk id="9" creationId="{26722E62-9B01-0C45-E629-079B935FF794}"/>
          </ac:picMkLst>
        </pc:picChg>
        <pc:picChg chg="add mod ord">
          <ac:chgData name="근혁 정" userId="b7b68a69724cc93a" providerId="LiveId" clId="{1BABE75D-DEFF-4897-B2A1-9213C30CC96C}" dt="2023-11-13T11:01:01.346" v="1047" actId="26606"/>
          <ac:picMkLst>
            <pc:docMk/>
            <pc:sldMk cId="4146708071" sldId="286"/>
            <ac:picMk id="11" creationId="{C6A5001E-2E50-2AE0-8EFD-DD2A76BBD34B}"/>
          </ac:picMkLst>
        </pc:picChg>
        <pc:picChg chg="del">
          <ac:chgData name="근혁 정" userId="b7b68a69724cc93a" providerId="LiveId" clId="{1BABE75D-DEFF-4897-B2A1-9213C30CC96C}" dt="2023-11-13T10:55:25.716" v="875" actId="478"/>
          <ac:picMkLst>
            <pc:docMk/>
            <pc:sldMk cId="4146708071" sldId="286"/>
            <ac:picMk id="13" creationId="{DAA187AD-6412-D83A-DA58-5FF093A217E2}"/>
          </ac:picMkLst>
        </pc:picChg>
      </pc:sldChg>
      <pc:sldChg chg="addSp delSp modSp add mod setBg addAnim">
        <pc:chgData name="근혁 정" userId="b7b68a69724cc93a" providerId="LiveId" clId="{1BABE75D-DEFF-4897-B2A1-9213C30CC96C}" dt="2023-11-13T11:17:54.772" v="4335"/>
        <pc:sldMkLst>
          <pc:docMk/>
          <pc:sldMk cId="1234610471" sldId="287"/>
        </pc:sldMkLst>
        <pc:spChg chg="mod">
          <ac:chgData name="근혁 정" userId="b7b68a69724cc93a" providerId="LiveId" clId="{1BABE75D-DEFF-4897-B2A1-9213C30CC96C}" dt="2023-11-13T11:01:17.002" v="1055" actId="26606"/>
          <ac:spMkLst>
            <pc:docMk/>
            <pc:sldMk cId="1234610471" sldId="287"/>
            <ac:spMk id="2" creationId="{B70FF8B9-29D7-0651-98B2-F84F18E98B93}"/>
          </ac:spMkLst>
        </pc:spChg>
        <pc:spChg chg="add mod">
          <ac:chgData name="근혁 정" userId="b7b68a69724cc93a" providerId="LiveId" clId="{1BABE75D-DEFF-4897-B2A1-9213C30CC96C}" dt="2023-11-13T11:08:27.819" v="2987" actId="1076"/>
          <ac:spMkLst>
            <pc:docMk/>
            <pc:sldMk cId="1234610471" sldId="287"/>
            <ac:spMk id="9" creationId="{69FA8677-C674-6B9B-BD55-E083A2339A47}"/>
          </ac:spMkLst>
        </pc:spChg>
        <pc:spChg chg="add del">
          <ac:chgData name="근혁 정" userId="b7b68a69724cc93a" providerId="LiveId" clId="{1BABE75D-DEFF-4897-B2A1-9213C30CC96C}" dt="2023-11-13T11:01:17.004" v="1056" actId="26606"/>
          <ac:spMkLst>
            <pc:docMk/>
            <pc:sldMk cId="1234610471" sldId="287"/>
            <ac:spMk id="12" creationId="{6875A510-99DD-46D8-AE1A-CB86DEDF7632}"/>
          </ac:spMkLst>
        </pc:spChg>
        <pc:spChg chg="add del">
          <ac:chgData name="근혁 정" userId="b7b68a69724cc93a" providerId="LiveId" clId="{1BABE75D-DEFF-4897-B2A1-9213C30CC96C}" dt="2023-11-13T11:01:17.004" v="1056" actId="26606"/>
          <ac:spMkLst>
            <pc:docMk/>
            <pc:sldMk cId="1234610471" sldId="287"/>
            <ac:spMk id="14" creationId="{74226975-91D6-447A-B72E-60558E3B6448}"/>
          </ac:spMkLst>
        </pc:spChg>
        <pc:spChg chg="add del">
          <ac:chgData name="근혁 정" userId="b7b68a69724cc93a" providerId="LiveId" clId="{1BABE75D-DEFF-4897-B2A1-9213C30CC96C}" dt="2023-11-13T11:01:14.573" v="1051" actId="26606"/>
          <ac:spMkLst>
            <pc:docMk/>
            <pc:sldMk cId="1234610471" sldId="287"/>
            <ac:spMk id="19" creationId="{937E6D20-479A-4FAB-99FD-CB9355D677A0}"/>
          </ac:spMkLst>
        </pc:spChg>
        <pc:spChg chg="add del">
          <ac:chgData name="근혁 정" userId="b7b68a69724cc93a" providerId="LiveId" clId="{1BABE75D-DEFF-4897-B2A1-9213C30CC96C}" dt="2023-11-13T11:01:14.573" v="1051" actId="26606"/>
          <ac:spMkLst>
            <pc:docMk/>
            <pc:sldMk cId="1234610471" sldId="287"/>
            <ac:spMk id="21" creationId="{FEBCE8BB-6C0D-4EB8-9C4E-AC3EBBCB5CE6}"/>
          </ac:spMkLst>
        </pc:spChg>
        <pc:spChg chg="add del">
          <ac:chgData name="근혁 정" userId="b7b68a69724cc93a" providerId="LiveId" clId="{1BABE75D-DEFF-4897-B2A1-9213C30CC96C}" dt="2023-11-13T11:01:16.238" v="1053" actId="26606"/>
          <ac:spMkLst>
            <pc:docMk/>
            <pc:sldMk cId="1234610471" sldId="287"/>
            <ac:spMk id="23" creationId="{6875A510-99DD-46D8-AE1A-CB86DEDF7632}"/>
          </ac:spMkLst>
        </pc:spChg>
        <pc:spChg chg="add del">
          <ac:chgData name="근혁 정" userId="b7b68a69724cc93a" providerId="LiveId" clId="{1BABE75D-DEFF-4897-B2A1-9213C30CC96C}" dt="2023-11-13T11:01:16.238" v="1053" actId="26606"/>
          <ac:spMkLst>
            <pc:docMk/>
            <pc:sldMk cId="1234610471" sldId="287"/>
            <ac:spMk id="24" creationId="{74226975-91D6-447A-B72E-60558E3B6448}"/>
          </ac:spMkLst>
        </pc:spChg>
        <pc:spChg chg="add del">
          <ac:chgData name="근혁 정" userId="b7b68a69724cc93a" providerId="LiveId" clId="{1BABE75D-DEFF-4897-B2A1-9213C30CC96C}" dt="2023-11-13T11:01:17.002" v="1055" actId="26606"/>
          <ac:spMkLst>
            <pc:docMk/>
            <pc:sldMk cId="1234610471" sldId="287"/>
            <ac:spMk id="25" creationId="{0CB59D1E-6564-4C22-AB52-5E825D15E96C}"/>
          </ac:spMkLst>
        </pc:spChg>
        <pc:spChg chg="add del">
          <ac:chgData name="근혁 정" userId="b7b68a69724cc93a" providerId="LiveId" clId="{1BABE75D-DEFF-4897-B2A1-9213C30CC96C}" dt="2023-11-13T11:01:17.002" v="1055" actId="26606"/>
          <ac:spMkLst>
            <pc:docMk/>
            <pc:sldMk cId="1234610471" sldId="287"/>
            <ac:spMk id="26" creationId="{937E6D20-479A-4FAB-99FD-CB9355D677A0}"/>
          </ac:spMkLst>
        </pc:spChg>
        <pc:spChg chg="add del">
          <ac:chgData name="근혁 정" userId="b7b68a69724cc93a" providerId="LiveId" clId="{1BABE75D-DEFF-4897-B2A1-9213C30CC96C}" dt="2023-11-13T11:01:17.002" v="1055" actId="26606"/>
          <ac:spMkLst>
            <pc:docMk/>
            <pc:sldMk cId="1234610471" sldId="287"/>
            <ac:spMk id="27" creationId="{E0D21C46-9689-4835-A86A-0B818152F92F}"/>
          </ac:spMkLst>
        </pc:spChg>
        <pc:spChg chg="add del">
          <ac:chgData name="근혁 정" userId="b7b68a69724cc93a" providerId="LiveId" clId="{1BABE75D-DEFF-4897-B2A1-9213C30CC96C}" dt="2023-11-13T11:01:17.002" v="1055" actId="26606"/>
          <ac:spMkLst>
            <pc:docMk/>
            <pc:sldMk cId="1234610471" sldId="287"/>
            <ac:spMk id="28" creationId="{BE2244E8-29B8-414B-B68D-37DC044F9AFE}"/>
          </ac:spMkLst>
        </pc:spChg>
        <pc:spChg chg="add del">
          <ac:chgData name="근혁 정" userId="b7b68a69724cc93a" providerId="LiveId" clId="{1BABE75D-DEFF-4897-B2A1-9213C30CC96C}" dt="2023-11-13T11:01:17.002" v="1055" actId="26606"/>
          <ac:spMkLst>
            <pc:docMk/>
            <pc:sldMk cId="1234610471" sldId="287"/>
            <ac:spMk id="29" creationId="{035B3902-F425-4B83-BC07-D918A1AB0FFF}"/>
          </ac:spMkLst>
        </pc:spChg>
        <pc:spChg chg="add del">
          <ac:chgData name="근혁 정" userId="b7b68a69724cc93a" providerId="LiveId" clId="{1BABE75D-DEFF-4897-B2A1-9213C30CC96C}" dt="2023-11-13T11:01:17.002" v="1055" actId="26606"/>
          <ac:spMkLst>
            <pc:docMk/>
            <pc:sldMk cId="1234610471" sldId="287"/>
            <ac:spMk id="30" creationId="{58317238-CD4F-480B-BF09-A2000C08F3D6}"/>
          </ac:spMkLst>
        </pc:spChg>
        <pc:spChg chg="add">
          <ac:chgData name="근혁 정" userId="b7b68a69724cc93a" providerId="LiveId" clId="{1BABE75D-DEFF-4897-B2A1-9213C30CC96C}" dt="2023-11-13T11:01:17.004" v="1056" actId="26606"/>
          <ac:spMkLst>
            <pc:docMk/>
            <pc:sldMk cId="1234610471" sldId="287"/>
            <ac:spMk id="32" creationId="{937E6D20-479A-4FAB-99FD-CB9355D677A0}"/>
          </ac:spMkLst>
        </pc:spChg>
        <pc:spChg chg="add">
          <ac:chgData name="근혁 정" userId="b7b68a69724cc93a" providerId="LiveId" clId="{1BABE75D-DEFF-4897-B2A1-9213C30CC96C}" dt="2023-11-13T11:01:17.004" v="1056" actId="26606"/>
          <ac:spMkLst>
            <pc:docMk/>
            <pc:sldMk cId="1234610471" sldId="287"/>
            <ac:spMk id="33" creationId="{FEBCE8BB-6C0D-4EB8-9C4E-AC3EBBCB5CE6}"/>
          </ac:spMkLst>
        </pc:spChg>
        <pc:picChg chg="add mod">
          <ac:chgData name="근혁 정" userId="b7b68a69724cc93a" providerId="LiveId" clId="{1BABE75D-DEFF-4897-B2A1-9213C30CC96C}" dt="2023-11-13T11:01:17.002" v="1055" actId="26606"/>
          <ac:picMkLst>
            <pc:docMk/>
            <pc:sldMk cId="1234610471" sldId="287"/>
            <ac:picMk id="4" creationId="{4959189E-442C-124C-8E09-F5ED48A9DD7D}"/>
          </ac:picMkLst>
        </pc:picChg>
        <pc:picChg chg="del">
          <ac:chgData name="근혁 정" userId="b7b68a69724cc93a" providerId="LiveId" clId="{1BABE75D-DEFF-4897-B2A1-9213C30CC96C}" dt="2023-11-13T10:56:07.795" v="885" actId="478"/>
          <ac:picMkLst>
            <pc:docMk/>
            <pc:sldMk cId="1234610471" sldId="287"/>
            <ac:picMk id="5" creationId="{B1636DA5-DB78-6BF9-71E6-1FC72237F21C}"/>
          </ac:picMkLst>
        </pc:picChg>
        <pc:picChg chg="add mod">
          <ac:chgData name="근혁 정" userId="b7b68a69724cc93a" providerId="LiveId" clId="{1BABE75D-DEFF-4897-B2A1-9213C30CC96C}" dt="2023-11-13T11:01:17.002" v="1055" actId="26606"/>
          <ac:picMkLst>
            <pc:docMk/>
            <pc:sldMk cId="1234610471" sldId="287"/>
            <ac:picMk id="7" creationId="{0194FD78-7AD4-654F-535C-F39744E22336}"/>
          </ac:picMkLst>
        </pc:picChg>
        <pc:picChg chg="del">
          <ac:chgData name="근혁 정" userId="b7b68a69724cc93a" providerId="LiveId" clId="{1BABE75D-DEFF-4897-B2A1-9213C30CC96C}" dt="2023-11-13T10:56:08.264" v="886" actId="478"/>
          <ac:picMkLst>
            <pc:docMk/>
            <pc:sldMk cId="1234610471" sldId="287"/>
            <ac:picMk id="8" creationId="{D43FA733-EF1A-EB8C-A5C7-074B68ABBB38}"/>
          </ac:picMkLst>
        </pc:picChg>
        <pc:picChg chg="del">
          <ac:chgData name="근혁 정" userId="b7b68a69724cc93a" providerId="LiveId" clId="{1BABE75D-DEFF-4897-B2A1-9213C30CC96C}" dt="2023-11-13T10:56:08.630" v="887" actId="478"/>
          <ac:picMkLst>
            <pc:docMk/>
            <pc:sldMk cId="1234610471" sldId="287"/>
            <ac:picMk id="11" creationId="{C6A5001E-2E50-2AE0-8EFD-DD2A76BBD34B}"/>
          </ac:picMkLst>
        </pc:picChg>
      </pc:sldChg>
      <pc:sldChg chg="addSp delSp modSp add mod setBg addAnim setClrOvrMap">
        <pc:chgData name="근혁 정" userId="b7b68a69724cc93a" providerId="LiveId" clId="{1BABE75D-DEFF-4897-B2A1-9213C30CC96C}" dt="2023-11-13T11:46:35.099" v="5223"/>
        <pc:sldMkLst>
          <pc:docMk/>
          <pc:sldMk cId="960996213" sldId="288"/>
        </pc:sldMkLst>
        <pc:spChg chg="mod">
          <ac:chgData name="근혁 정" userId="b7b68a69724cc93a" providerId="LiveId" clId="{1BABE75D-DEFF-4897-B2A1-9213C30CC96C}" dt="2023-11-13T11:01:33.948" v="1074" actId="26606"/>
          <ac:spMkLst>
            <pc:docMk/>
            <pc:sldMk cId="960996213" sldId="288"/>
            <ac:spMk id="2" creationId="{B70FF8B9-29D7-0651-98B2-F84F18E98B93}"/>
          </ac:spMkLst>
        </pc:spChg>
        <pc:spChg chg="add mod">
          <ac:chgData name="근혁 정" userId="b7b68a69724cc93a" providerId="LiveId" clId="{1BABE75D-DEFF-4897-B2A1-9213C30CC96C}" dt="2023-11-13T11:11:07.928" v="3878" actId="1076"/>
          <ac:spMkLst>
            <pc:docMk/>
            <pc:sldMk cId="960996213" sldId="288"/>
            <ac:spMk id="9" creationId="{E5CF8C3C-E02A-80F2-C38E-BC2E1FF8ED53}"/>
          </ac:spMkLst>
        </pc:spChg>
        <pc:spChg chg="add del">
          <ac:chgData name="근혁 정" userId="b7b68a69724cc93a" providerId="LiveId" clId="{1BABE75D-DEFF-4897-B2A1-9213C30CC96C}" dt="2023-11-13T11:01:33.950" v="1075" actId="26606"/>
          <ac:spMkLst>
            <pc:docMk/>
            <pc:sldMk cId="960996213" sldId="288"/>
            <ac:spMk id="13" creationId="{6875A510-99DD-46D8-AE1A-CB86DEDF7632}"/>
          </ac:spMkLst>
        </pc:spChg>
        <pc:spChg chg="add del">
          <ac:chgData name="근혁 정" userId="b7b68a69724cc93a" providerId="LiveId" clId="{1BABE75D-DEFF-4897-B2A1-9213C30CC96C}" dt="2023-11-13T11:01:33.950" v="1075" actId="26606"/>
          <ac:spMkLst>
            <pc:docMk/>
            <pc:sldMk cId="960996213" sldId="288"/>
            <ac:spMk id="15" creationId="{74226975-91D6-447A-B72E-60558E3B6448}"/>
          </ac:spMkLst>
        </pc:spChg>
        <pc:spChg chg="add del">
          <ac:chgData name="근혁 정" userId="b7b68a69724cc93a" providerId="LiveId" clId="{1BABE75D-DEFF-4897-B2A1-9213C30CC96C}" dt="2023-11-13T11:01:25.513" v="1060" actId="26606"/>
          <ac:spMkLst>
            <pc:docMk/>
            <pc:sldMk cId="960996213" sldId="288"/>
            <ac:spMk id="20" creationId="{6875A510-99DD-46D8-AE1A-CB86DEDF7632}"/>
          </ac:spMkLst>
        </pc:spChg>
        <pc:spChg chg="add del">
          <ac:chgData name="근혁 정" userId="b7b68a69724cc93a" providerId="LiveId" clId="{1BABE75D-DEFF-4897-B2A1-9213C30CC96C}" dt="2023-11-13T11:01:25.513" v="1060" actId="26606"/>
          <ac:spMkLst>
            <pc:docMk/>
            <pc:sldMk cId="960996213" sldId="288"/>
            <ac:spMk id="22" creationId="{74226975-91D6-447A-B72E-60558E3B6448}"/>
          </ac:spMkLst>
        </pc:spChg>
        <pc:spChg chg="add del">
          <ac:chgData name="근혁 정" userId="b7b68a69724cc93a" providerId="LiveId" clId="{1BABE75D-DEFF-4897-B2A1-9213C30CC96C}" dt="2023-11-13T11:01:26.120" v="1062" actId="26606"/>
          <ac:spMkLst>
            <pc:docMk/>
            <pc:sldMk cId="960996213" sldId="288"/>
            <ac:spMk id="24" creationId="{937E6D20-479A-4FAB-99FD-CB9355D677A0}"/>
          </ac:spMkLst>
        </pc:spChg>
        <pc:spChg chg="add del">
          <ac:chgData name="근혁 정" userId="b7b68a69724cc93a" providerId="LiveId" clId="{1BABE75D-DEFF-4897-B2A1-9213C30CC96C}" dt="2023-11-13T11:01:26.120" v="1062" actId="26606"/>
          <ac:spMkLst>
            <pc:docMk/>
            <pc:sldMk cId="960996213" sldId="288"/>
            <ac:spMk id="25" creationId="{FEBCE8BB-6C0D-4EB8-9C4E-AC3EBBCB5CE6}"/>
          </ac:spMkLst>
        </pc:spChg>
        <pc:spChg chg="add del">
          <ac:chgData name="근혁 정" userId="b7b68a69724cc93a" providerId="LiveId" clId="{1BABE75D-DEFF-4897-B2A1-9213C30CC96C}" dt="2023-11-13T11:01:26.715" v="1064" actId="26606"/>
          <ac:spMkLst>
            <pc:docMk/>
            <pc:sldMk cId="960996213" sldId="288"/>
            <ac:spMk id="26" creationId="{C830092F-F110-4A3C-A5BA-262D4A098A41}"/>
          </ac:spMkLst>
        </pc:spChg>
        <pc:spChg chg="add del">
          <ac:chgData name="근혁 정" userId="b7b68a69724cc93a" providerId="LiveId" clId="{1BABE75D-DEFF-4897-B2A1-9213C30CC96C}" dt="2023-11-13T11:01:26.715" v="1064" actId="26606"/>
          <ac:spMkLst>
            <pc:docMk/>
            <pc:sldMk cId="960996213" sldId="288"/>
            <ac:spMk id="27" creationId="{937E6D20-479A-4FAB-99FD-CB9355D677A0}"/>
          </ac:spMkLst>
        </pc:spChg>
        <pc:spChg chg="add del">
          <ac:chgData name="근혁 정" userId="b7b68a69724cc93a" providerId="LiveId" clId="{1BABE75D-DEFF-4897-B2A1-9213C30CC96C}" dt="2023-11-13T11:01:26.715" v="1064" actId="26606"/>
          <ac:spMkLst>
            <pc:docMk/>
            <pc:sldMk cId="960996213" sldId="288"/>
            <ac:spMk id="28" creationId="{436B355D-681C-4477-ACD2-2C2DF3508CFF}"/>
          </ac:spMkLst>
        </pc:spChg>
        <pc:spChg chg="add del">
          <ac:chgData name="근혁 정" userId="b7b68a69724cc93a" providerId="LiveId" clId="{1BABE75D-DEFF-4897-B2A1-9213C30CC96C}" dt="2023-11-13T11:01:26.715" v="1064" actId="26606"/>
          <ac:spMkLst>
            <pc:docMk/>
            <pc:sldMk cId="960996213" sldId="288"/>
            <ac:spMk id="29" creationId="{263897BD-3FEE-4148-905C-EFBE4781E5AD}"/>
          </ac:spMkLst>
        </pc:spChg>
        <pc:spChg chg="add del">
          <ac:chgData name="근혁 정" userId="b7b68a69724cc93a" providerId="LiveId" clId="{1BABE75D-DEFF-4897-B2A1-9213C30CC96C}" dt="2023-11-13T11:01:26.715" v="1064" actId="26606"/>
          <ac:spMkLst>
            <pc:docMk/>
            <pc:sldMk cId="960996213" sldId="288"/>
            <ac:spMk id="30" creationId="{BCB08BD3-67C7-4273-9EA7-07733AA54145}"/>
          </ac:spMkLst>
        </pc:spChg>
        <pc:spChg chg="add del">
          <ac:chgData name="근혁 정" userId="b7b68a69724cc93a" providerId="LiveId" clId="{1BABE75D-DEFF-4897-B2A1-9213C30CC96C}" dt="2023-11-13T11:01:28.344" v="1066" actId="26606"/>
          <ac:spMkLst>
            <pc:docMk/>
            <pc:sldMk cId="960996213" sldId="288"/>
            <ac:spMk id="32" creationId="{937E6D20-479A-4FAB-99FD-CB9355D677A0}"/>
          </ac:spMkLst>
        </pc:spChg>
        <pc:spChg chg="add del">
          <ac:chgData name="근혁 정" userId="b7b68a69724cc93a" providerId="LiveId" clId="{1BABE75D-DEFF-4897-B2A1-9213C30CC96C}" dt="2023-11-13T11:01:28.344" v="1066" actId="26606"/>
          <ac:spMkLst>
            <pc:docMk/>
            <pc:sldMk cId="960996213" sldId="288"/>
            <ac:spMk id="33" creationId="{BECA82BA-52E3-450B-9E72-D586684033B9}"/>
          </ac:spMkLst>
        </pc:spChg>
        <pc:spChg chg="add del">
          <ac:chgData name="근혁 정" userId="b7b68a69724cc93a" providerId="LiveId" clId="{1BABE75D-DEFF-4897-B2A1-9213C30CC96C}" dt="2023-11-13T11:01:28.344" v="1066" actId="26606"/>
          <ac:spMkLst>
            <pc:docMk/>
            <pc:sldMk cId="960996213" sldId="288"/>
            <ac:spMk id="34" creationId="{4AC966F9-BB4D-4199-8917-490A8F8636C4}"/>
          </ac:spMkLst>
        </pc:spChg>
        <pc:spChg chg="add del">
          <ac:chgData name="근혁 정" userId="b7b68a69724cc93a" providerId="LiveId" clId="{1BABE75D-DEFF-4897-B2A1-9213C30CC96C}" dt="2023-11-13T11:01:28.684" v="1068" actId="26606"/>
          <ac:spMkLst>
            <pc:docMk/>
            <pc:sldMk cId="960996213" sldId="288"/>
            <ac:spMk id="36" creationId="{937E6D20-479A-4FAB-99FD-CB9355D677A0}"/>
          </ac:spMkLst>
        </pc:spChg>
        <pc:spChg chg="add del">
          <ac:chgData name="근혁 정" userId="b7b68a69724cc93a" providerId="LiveId" clId="{1BABE75D-DEFF-4897-B2A1-9213C30CC96C}" dt="2023-11-13T11:01:28.684" v="1068" actId="26606"/>
          <ac:spMkLst>
            <pc:docMk/>
            <pc:sldMk cId="960996213" sldId="288"/>
            <ac:spMk id="37" creationId="{BE2244E8-29B8-414B-B68D-37DC044F9AFE}"/>
          </ac:spMkLst>
        </pc:spChg>
        <pc:spChg chg="add del">
          <ac:chgData name="근혁 정" userId="b7b68a69724cc93a" providerId="LiveId" clId="{1BABE75D-DEFF-4897-B2A1-9213C30CC96C}" dt="2023-11-13T11:01:28.684" v="1068" actId="26606"/>
          <ac:spMkLst>
            <pc:docMk/>
            <pc:sldMk cId="960996213" sldId="288"/>
            <ac:spMk id="38" creationId="{58317238-CD4F-480B-BF09-A2000C08F3D6}"/>
          </ac:spMkLst>
        </pc:spChg>
        <pc:spChg chg="add del">
          <ac:chgData name="근혁 정" userId="b7b68a69724cc93a" providerId="LiveId" clId="{1BABE75D-DEFF-4897-B2A1-9213C30CC96C}" dt="2023-11-13T11:01:28.684" v="1068" actId="26606"/>
          <ac:spMkLst>
            <pc:docMk/>
            <pc:sldMk cId="960996213" sldId="288"/>
            <ac:spMk id="39" creationId="{0CB59D1E-6564-4C22-AB52-5E825D15E96C}"/>
          </ac:spMkLst>
        </pc:spChg>
        <pc:spChg chg="add del">
          <ac:chgData name="근혁 정" userId="b7b68a69724cc93a" providerId="LiveId" clId="{1BABE75D-DEFF-4897-B2A1-9213C30CC96C}" dt="2023-11-13T11:01:28.684" v="1068" actId="26606"/>
          <ac:spMkLst>
            <pc:docMk/>
            <pc:sldMk cId="960996213" sldId="288"/>
            <ac:spMk id="40" creationId="{E0D21C46-9689-4835-A86A-0B818152F92F}"/>
          </ac:spMkLst>
        </pc:spChg>
        <pc:spChg chg="add del">
          <ac:chgData name="근혁 정" userId="b7b68a69724cc93a" providerId="LiveId" clId="{1BABE75D-DEFF-4897-B2A1-9213C30CC96C}" dt="2023-11-13T11:01:28.684" v="1068" actId="26606"/>
          <ac:spMkLst>
            <pc:docMk/>
            <pc:sldMk cId="960996213" sldId="288"/>
            <ac:spMk id="41" creationId="{035B3902-F425-4B83-BC07-D918A1AB0FFF}"/>
          </ac:spMkLst>
        </pc:spChg>
        <pc:spChg chg="add del">
          <ac:chgData name="근혁 정" userId="b7b68a69724cc93a" providerId="LiveId" clId="{1BABE75D-DEFF-4897-B2A1-9213C30CC96C}" dt="2023-11-13T11:01:29.022" v="1070" actId="26606"/>
          <ac:spMkLst>
            <pc:docMk/>
            <pc:sldMk cId="960996213" sldId="288"/>
            <ac:spMk id="43" creationId="{6875A510-99DD-46D8-AE1A-CB86DEDF7632}"/>
          </ac:spMkLst>
        </pc:spChg>
        <pc:spChg chg="add del">
          <ac:chgData name="근혁 정" userId="b7b68a69724cc93a" providerId="LiveId" clId="{1BABE75D-DEFF-4897-B2A1-9213C30CC96C}" dt="2023-11-13T11:01:29.022" v="1070" actId="26606"/>
          <ac:spMkLst>
            <pc:docMk/>
            <pc:sldMk cId="960996213" sldId="288"/>
            <ac:spMk id="44" creationId="{A9463EDB-19C6-493F-AB17-5CD337B41192}"/>
          </ac:spMkLst>
        </pc:spChg>
        <pc:spChg chg="add del">
          <ac:chgData name="근혁 정" userId="b7b68a69724cc93a" providerId="LiveId" clId="{1BABE75D-DEFF-4897-B2A1-9213C30CC96C}" dt="2023-11-13T11:01:29.022" v="1070" actId="26606"/>
          <ac:spMkLst>
            <pc:docMk/>
            <pc:sldMk cId="960996213" sldId="288"/>
            <ac:spMk id="45" creationId="{EDC2DD73-6AF9-4FE3-8334-A1C999C52C5D}"/>
          </ac:spMkLst>
        </pc:spChg>
        <pc:spChg chg="add del">
          <ac:chgData name="근혁 정" userId="b7b68a69724cc93a" providerId="LiveId" clId="{1BABE75D-DEFF-4897-B2A1-9213C30CC96C}" dt="2023-11-13T11:01:29.022" v="1070" actId="26606"/>
          <ac:spMkLst>
            <pc:docMk/>
            <pc:sldMk cId="960996213" sldId="288"/>
            <ac:spMk id="46" creationId="{79A21885-19B3-44F3-9F65-CFE121824B8D}"/>
          </ac:spMkLst>
        </pc:spChg>
        <pc:spChg chg="add del">
          <ac:chgData name="근혁 정" userId="b7b68a69724cc93a" providerId="LiveId" clId="{1BABE75D-DEFF-4897-B2A1-9213C30CC96C}" dt="2023-11-13T11:01:31.237" v="1072" actId="26606"/>
          <ac:spMkLst>
            <pc:docMk/>
            <pc:sldMk cId="960996213" sldId="288"/>
            <ac:spMk id="48" creationId="{6875A510-99DD-46D8-AE1A-CB86DEDF7632}"/>
          </ac:spMkLst>
        </pc:spChg>
        <pc:spChg chg="add del">
          <ac:chgData name="근혁 정" userId="b7b68a69724cc93a" providerId="LiveId" clId="{1BABE75D-DEFF-4897-B2A1-9213C30CC96C}" dt="2023-11-13T11:01:31.237" v="1072" actId="26606"/>
          <ac:spMkLst>
            <pc:docMk/>
            <pc:sldMk cId="960996213" sldId="288"/>
            <ac:spMk id="49" creationId="{04F131D2-B440-43CE-9FA2-4FE490C6F38B}"/>
          </ac:spMkLst>
        </pc:spChg>
        <pc:spChg chg="add del">
          <ac:chgData name="근혁 정" userId="b7b68a69724cc93a" providerId="LiveId" clId="{1BABE75D-DEFF-4897-B2A1-9213C30CC96C}" dt="2023-11-13T11:01:33.948" v="1074" actId="26606"/>
          <ac:spMkLst>
            <pc:docMk/>
            <pc:sldMk cId="960996213" sldId="288"/>
            <ac:spMk id="51" creationId="{6875A510-99DD-46D8-AE1A-CB86DEDF7632}"/>
          </ac:spMkLst>
        </pc:spChg>
        <pc:spChg chg="add del">
          <ac:chgData name="근혁 정" userId="b7b68a69724cc93a" providerId="LiveId" clId="{1BABE75D-DEFF-4897-B2A1-9213C30CC96C}" dt="2023-11-13T11:01:33.948" v="1074" actId="26606"/>
          <ac:spMkLst>
            <pc:docMk/>
            <pc:sldMk cId="960996213" sldId="288"/>
            <ac:spMk id="52" creationId="{22CF6E70-DC27-43B5-A6A4-A345E909FA52}"/>
          </ac:spMkLst>
        </pc:spChg>
        <pc:spChg chg="add del">
          <ac:chgData name="근혁 정" userId="b7b68a69724cc93a" providerId="LiveId" clId="{1BABE75D-DEFF-4897-B2A1-9213C30CC96C}" dt="2023-11-13T11:01:33.948" v="1074" actId="26606"/>
          <ac:spMkLst>
            <pc:docMk/>
            <pc:sldMk cId="960996213" sldId="288"/>
            <ac:spMk id="53" creationId="{BDE8B9AA-025F-45DB-A725-1E0B7989BFF2}"/>
          </ac:spMkLst>
        </pc:spChg>
        <pc:spChg chg="add del">
          <ac:chgData name="근혁 정" userId="b7b68a69724cc93a" providerId="LiveId" clId="{1BABE75D-DEFF-4897-B2A1-9213C30CC96C}" dt="2023-11-13T11:01:33.948" v="1074" actId="26606"/>
          <ac:spMkLst>
            <pc:docMk/>
            <pc:sldMk cId="960996213" sldId="288"/>
            <ac:spMk id="54" creationId="{AB73559F-C2D6-49DB-87F2-D3A0E38A3C50}"/>
          </ac:spMkLst>
        </pc:spChg>
        <pc:spChg chg="add">
          <ac:chgData name="근혁 정" userId="b7b68a69724cc93a" providerId="LiveId" clId="{1BABE75D-DEFF-4897-B2A1-9213C30CC96C}" dt="2023-11-13T11:01:33.950" v="1075" actId="26606"/>
          <ac:spMkLst>
            <pc:docMk/>
            <pc:sldMk cId="960996213" sldId="288"/>
            <ac:spMk id="56" creationId="{6875A510-99DD-46D8-AE1A-CB86DEDF7632}"/>
          </ac:spMkLst>
        </pc:spChg>
        <pc:spChg chg="add">
          <ac:chgData name="근혁 정" userId="b7b68a69724cc93a" providerId="LiveId" clId="{1BABE75D-DEFF-4897-B2A1-9213C30CC96C}" dt="2023-11-13T11:01:33.950" v="1075" actId="26606"/>
          <ac:spMkLst>
            <pc:docMk/>
            <pc:sldMk cId="960996213" sldId="288"/>
            <ac:spMk id="57" creationId="{74226975-91D6-447A-B72E-60558E3B6448}"/>
          </ac:spMkLst>
        </pc:spChg>
        <pc:picChg chg="del">
          <ac:chgData name="근혁 정" userId="b7b68a69724cc93a" providerId="LiveId" clId="{1BABE75D-DEFF-4897-B2A1-9213C30CC96C}" dt="2023-11-13T10:57:15.806" v="893" actId="478"/>
          <ac:picMkLst>
            <pc:docMk/>
            <pc:sldMk cId="960996213" sldId="288"/>
            <ac:picMk id="4" creationId="{4959189E-442C-124C-8E09-F5ED48A9DD7D}"/>
          </ac:picMkLst>
        </pc:picChg>
        <pc:picChg chg="add mod ord">
          <ac:chgData name="근혁 정" userId="b7b68a69724cc93a" providerId="LiveId" clId="{1BABE75D-DEFF-4897-B2A1-9213C30CC96C}" dt="2023-11-13T11:01:33.948" v="1074" actId="26606"/>
          <ac:picMkLst>
            <pc:docMk/>
            <pc:sldMk cId="960996213" sldId="288"/>
            <ac:picMk id="5" creationId="{9BB481B0-3296-7DF0-B388-A17F130CDF64}"/>
          </ac:picMkLst>
        </pc:picChg>
        <pc:picChg chg="del">
          <ac:chgData name="근혁 정" userId="b7b68a69724cc93a" providerId="LiveId" clId="{1BABE75D-DEFF-4897-B2A1-9213C30CC96C}" dt="2023-11-13T10:57:16.825" v="894" actId="478"/>
          <ac:picMkLst>
            <pc:docMk/>
            <pc:sldMk cId="960996213" sldId="288"/>
            <ac:picMk id="7" creationId="{0194FD78-7AD4-654F-535C-F39744E22336}"/>
          </ac:picMkLst>
        </pc:picChg>
        <pc:picChg chg="add mod ord modCrop">
          <ac:chgData name="근혁 정" userId="b7b68a69724cc93a" providerId="LiveId" clId="{1BABE75D-DEFF-4897-B2A1-9213C30CC96C}" dt="2023-11-13T11:08:46.718" v="2994" actId="1076"/>
          <ac:picMkLst>
            <pc:docMk/>
            <pc:sldMk cId="960996213" sldId="288"/>
            <ac:picMk id="8" creationId="{A0CD87FA-4770-BE3F-5CF9-7309E7D87662}"/>
          </ac:picMkLst>
        </pc:picChg>
      </pc:sldChg>
      <pc:sldChg chg="addSp delSp modSp add mod setBg">
        <pc:chgData name="근혁 정" userId="b7b68a69724cc93a" providerId="LiveId" clId="{1BABE75D-DEFF-4897-B2A1-9213C30CC96C}" dt="2023-11-27T12:17:17.648" v="5675" actId="20577"/>
        <pc:sldMkLst>
          <pc:docMk/>
          <pc:sldMk cId="777065866" sldId="289"/>
        </pc:sldMkLst>
        <pc:spChg chg="mod">
          <ac:chgData name="근혁 정" userId="b7b68a69724cc93a" providerId="LiveId" clId="{1BABE75D-DEFF-4897-B2A1-9213C30CC96C}" dt="2023-11-27T12:17:17.648" v="5675" actId="20577"/>
          <ac:spMkLst>
            <pc:docMk/>
            <pc:sldMk cId="777065866" sldId="289"/>
            <ac:spMk id="2" creationId="{B70FF8B9-29D7-0651-98B2-F84F18E98B93}"/>
          </ac:spMkLst>
        </pc:spChg>
        <pc:spChg chg="add mod ord">
          <ac:chgData name="근혁 정" userId="b7b68a69724cc93a" providerId="LiveId" clId="{1BABE75D-DEFF-4897-B2A1-9213C30CC96C}" dt="2023-11-20T12:11:33.464" v="5421" actId="26606"/>
          <ac:spMkLst>
            <pc:docMk/>
            <pc:sldMk cId="777065866" sldId="289"/>
            <ac:spMk id="8" creationId="{54C33405-4843-EB57-489C-0617E784A95D}"/>
          </ac:spMkLst>
        </pc:spChg>
        <pc:spChg chg="add mod ord">
          <ac:chgData name="근혁 정" userId="b7b68a69724cc93a" providerId="LiveId" clId="{1BABE75D-DEFF-4897-B2A1-9213C30CC96C}" dt="2023-11-20T12:12:31.482" v="5437" actId="208"/>
          <ac:spMkLst>
            <pc:docMk/>
            <pc:sldMk cId="777065866" sldId="289"/>
            <ac:spMk id="11" creationId="{06097320-0C4E-D49A-0D42-8C49B6C8BC35}"/>
          </ac:spMkLst>
        </pc:spChg>
        <pc:spChg chg="add del">
          <ac:chgData name="근혁 정" userId="b7b68a69724cc93a" providerId="LiveId" clId="{1BABE75D-DEFF-4897-B2A1-9213C30CC96C}" dt="2023-11-20T12:09:53.241" v="5250" actId="26606"/>
          <ac:spMkLst>
            <pc:docMk/>
            <pc:sldMk cId="777065866" sldId="289"/>
            <ac:spMk id="12" creationId="{F72DC8D9-B960-4183-9246-80191C6198A9}"/>
          </ac:spMkLst>
        </pc:spChg>
        <pc:spChg chg="add del">
          <ac:chgData name="근혁 정" userId="b7b68a69724cc93a" providerId="LiveId" clId="{1BABE75D-DEFF-4897-B2A1-9213C30CC96C}" dt="2023-11-20T12:09:53.241" v="5250" actId="26606"/>
          <ac:spMkLst>
            <pc:docMk/>
            <pc:sldMk cId="777065866" sldId="289"/>
            <ac:spMk id="14" creationId="{64D9C517-D5BE-4D96-A6B7-4917F184DD6A}"/>
          </ac:spMkLst>
        </pc:spChg>
        <pc:spChg chg="add del">
          <ac:chgData name="근혁 정" userId="b7b68a69724cc93a" providerId="LiveId" clId="{1BABE75D-DEFF-4897-B2A1-9213C30CC96C}" dt="2023-11-20T12:09:53.241" v="5250" actId="26606"/>
          <ac:spMkLst>
            <pc:docMk/>
            <pc:sldMk cId="777065866" sldId="289"/>
            <ac:spMk id="16" creationId="{7A9C7EF7-AFD7-4E06-BE5F-E83CBB574287}"/>
          </ac:spMkLst>
        </pc:spChg>
        <pc:spChg chg="add del">
          <ac:chgData name="근혁 정" userId="b7b68a69724cc93a" providerId="LiveId" clId="{1BABE75D-DEFF-4897-B2A1-9213C30CC96C}" dt="2023-11-20T12:09:53.241" v="5250" actId="26606"/>
          <ac:spMkLst>
            <pc:docMk/>
            <pc:sldMk cId="777065866" sldId="289"/>
            <ac:spMk id="18" creationId="{F77C3598-477D-45C3-A1E0-8EFDDA64F899}"/>
          </ac:spMkLst>
        </pc:spChg>
        <pc:spChg chg="add del">
          <ac:chgData name="근혁 정" userId="b7b68a69724cc93a" providerId="LiveId" clId="{1BABE75D-DEFF-4897-B2A1-9213C30CC96C}" dt="2023-11-20T12:09:53.241" v="5250" actId="26606"/>
          <ac:spMkLst>
            <pc:docMk/>
            <pc:sldMk cId="777065866" sldId="289"/>
            <ac:spMk id="20" creationId="{9B008659-D544-446C-9AC3-B3647002BFEA}"/>
          </ac:spMkLst>
        </pc:spChg>
        <pc:spChg chg="add del">
          <ac:chgData name="근혁 정" userId="b7b68a69724cc93a" providerId="LiveId" clId="{1BABE75D-DEFF-4897-B2A1-9213C30CC96C}" dt="2023-11-20T12:09:53.241" v="5250" actId="26606"/>
          <ac:spMkLst>
            <pc:docMk/>
            <pc:sldMk cId="777065866" sldId="289"/>
            <ac:spMk id="22" creationId="{240F05F7-47A3-4A1E-89F3-E005BB5AA7EA}"/>
          </ac:spMkLst>
        </pc:spChg>
        <pc:spChg chg="add del">
          <ac:chgData name="근혁 정" userId="b7b68a69724cc93a" providerId="LiveId" clId="{1BABE75D-DEFF-4897-B2A1-9213C30CC96C}" dt="2023-11-20T12:09:53.241" v="5250" actId="26606"/>
          <ac:spMkLst>
            <pc:docMk/>
            <pc:sldMk cId="777065866" sldId="289"/>
            <ac:spMk id="24" creationId="{4CCD8EF8-2B39-46CD-8762-5E4C9DAE94EB}"/>
          </ac:spMkLst>
        </pc:spChg>
        <pc:spChg chg="add del">
          <ac:chgData name="근혁 정" userId="b7b68a69724cc93a" providerId="LiveId" clId="{1BABE75D-DEFF-4897-B2A1-9213C30CC96C}" dt="2023-11-20T12:11:33.464" v="5421" actId="26606"/>
          <ac:spMkLst>
            <pc:docMk/>
            <pc:sldMk cId="777065866" sldId="289"/>
            <ac:spMk id="26" creationId="{F72DC8D9-B960-4183-9246-80191C6198A9}"/>
          </ac:spMkLst>
        </pc:spChg>
        <pc:spChg chg="add del">
          <ac:chgData name="근혁 정" userId="b7b68a69724cc93a" providerId="LiveId" clId="{1BABE75D-DEFF-4897-B2A1-9213C30CC96C}" dt="2023-11-20T12:11:33.464" v="5421" actId="26606"/>
          <ac:spMkLst>
            <pc:docMk/>
            <pc:sldMk cId="777065866" sldId="289"/>
            <ac:spMk id="27" creationId="{80133A52-1401-4BAE-A311-CA0C4970B3E7}"/>
          </ac:spMkLst>
        </pc:spChg>
        <pc:spChg chg="add del">
          <ac:chgData name="근혁 정" userId="b7b68a69724cc93a" providerId="LiveId" clId="{1BABE75D-DEFF-4897-B2A1-9213C30CC96C}" dt="2023-11-20T12:11:33.464" v="5421" actId="26606"/>
          <ac:spMkLst>
            <pc:docMk/>
            <pc:sldMk cId="777065866" sldId="289"/>
            <ac:spMk id="28" creationId="{6B99102B-5BDE-435E-8759-E186A24D79C3}"/>
          </ac:spMkLst>
        </pc:spChg>
        <pc:spChg chg="add del">
          <ac:chgData name="근혁 정" userId="b7b68a69724cc93a" providerId="LiveId" clId="{1BABE75D-DEFF-4897-B2A1-9213C30CC96C}" dt="2023-11-20T12:11:33.464" v="5421" actId="26606"/>
          <ac:spMkLst>
            <pc:docMk/>
            <pc:sldMk cId="777065866" sldId="289"/>
            <ac:spMk id="29" creationId="{91F4E4DB-C9C2-496A-B3DF-26732E71B575}"/>
          </ac:spMkLst>
        </pc:spChg>
        <pc:spChg chg="add del">
          <ac:chgData name="근혁 정" userId="b7b68a69724cc93a" providerId="LiveId" clId="{1BABE75D-DEFF-4897-B2A1-9213C30CC96C}" dt="2023-11-20T12:11:33.464" v="5421" actId="26606"/>
          <ac:spMkLst>
            <pc:docMk/>
            <pc:sldMk cId="777065866" sldId="289"/>
            <ac:spMk id="30" creationId="{C9132655-733C-4861-A0C1-D9629AF48EF8}"/>
          </ac:spMkLst>
        </pc:spChg>
        <pc:spChg chg="add del">
          <ac:chgData name="근혁 정" userId="b7b68a69724cc93a" providerId="LiveId" clId="{1BABE75D-DEFF-4897-B2A1-9213C30CC96C}" dt="2023-11-20T12:11:33.464" v="5421" actId="26606"/>
          <ac:spMkLst>
            <pc:docMk/>
            <pc:sldMk cId="777065866" sldId="289"/>
            <ac:spMk id="31" creationId="{E2B3F404-39E4-4216-BAA2-4E7734F3F513}"/>
          </ac:spMkLst>
        </pc:spChg>
        <pc:spChg chg="add del">
          <ac:chgData name="근혁 정" userId="b7b68a69724cc93a" providerId="LiveId" clId="{1BABE75D-DEFF-4897-B2A1-9213C30CC96C}" dt="2023-11-20T12:11:22.421" v="5408" actId="26606"/>
          <ac:spMkLst>
            <pc:docMk/>
            <pc:sldMk cId="777065866" sldId="289"/>
            <ac:spMk id="36" creationId="{99F73B92-02A2-4036-8A09-77408D07A724}"/>
          </ac:spMkLst>
        </pc:spChg>
        <pc:spChg chg="add del">
          <ac:chgData name="근혁 정" userId="b7b68a69724cc93a" providerId="LiveId" clId="{1BABE75D-DEFF-4897-B2A1-9213C30CC96C}" dt="2023-11-20T12:11:22.421" v="5408" actId="26606"/>
          <ac:spMkLst>
            <pc:docMk/>
            <pc:sldMk cId="777065866" sldId="289"/>
            <ac:spMk id="38" creationId="{D80AEE91-BDFA-4DB6-AF82-99B97CEF5C53}"/>
          </ac:spMkLst>
        </pc:spChg>
        <pc:spChg chg="add del">
          <ac:chgData name="근혁 정" userId="b7b68a69724cc93a" providerId="LiveId" clId="{1BABE75D-DEFF-4897-B2A1-9213C30CC96C}" dt="2023-11-20T12:11:22.421" v="5408" actId="26606"/>
          <ac:spMkLst>
            <pc:docMk/>
            <pc:sldMk cId="777065866" sldId="289"/>
            <ac:spMk id="40" creationId="{1E57733F-FA89-4B65-9C04-2B6C50355A22}"/>
          </ac:spMkLst>
        </pc:spChg>
        <pc:spChg chg="add del">
          <ac:chgData name="근혁 정" userId="b7b68a69724cc93a" providerId="LiveId" clId="{1BABE75D-DEFF-4897-B2A1-9213C30CC96C}" dt="2023-11-20T12:11:22.421" v="5408" actId="26606"/>
          <ac:spMkLst>
            <pc:docMk/>
            <pc:sldMk cId="777065866" sldId="289"/>
            <ac:spMk id="42" creationId="{D9E1D5C5-4978-4B14-8B46-6948751E7781}"/>
          </ac:spMkLst>
        </pc:spChg>
        <pc:spChg chg="add del">
          <ac:chgData name="근혁 정" userId="b7b68a69724cc93a" providerId="LiveId" clId="{1BABE75D-DEFF-4897-B2A1-9213C30CC96C}" dt="2023-11-20T12:11:22.421" v="5408" actId="26606"/>
          <ac:spMkLst>
            <pc:docMk/>
            <pc:sldMk cId="777065866" sldId="289"/>
            <ac:spMk id="44" creationId="{E204A6E0-703B-4BED-8F05-6590B7C98CD7}"/>
          </ac:spMkLst>
        </pc:spChg>
        <pc:spChg chg="add del">
          <ac:chgData name="근혁 정" userId="b7b68a69724cc93a" providerId="LiveId" clId="{1BABE75D-DEFF-4897-B2A1-9213C30CC96C}" dt="2023-11-20T12:11:25.260" v="5410" actId="26606"/>
          <ac:spMkLst>
            <pc:docMk/>
            <pc:sldMk cId="777065866" sldId="289"/>
            <ac:spMk id="46" creationId="{3AB05BFA-23C3-4DA0-9C96-C44BFA09B252}"/>
          </ac:spMkLst>
        </pc:spChg>
        <pc:spChg chg="add del">
          <ac:chgData name="근혁 정" userId="b7b68a69724cc93a" providerId="LiveId" clId="{1BABE75D-DEFF-4897-B2A1-9213C30CC96C}" dt="2023-11-20T12:11:27.073" v="5412" actId="26606"/>
          <ac:spMkLst>
            <pc:docMk/>
            <pc:sldMk cId="777065866" sldId="289"/>
            <ac:spMk id="48" creationId="{3DFDC495-E437-4910-BE71-8385DC0F373F}"/>
          </ac:spMkLst>
        </pc:spChg>
        <pc:spChg chg="add del">
          <ac:chgData name="근혁 정" userId="b7b68a69724cc93a" providerId="LiveId" clId="{1BABE75D-DEFF-4897-B2A1-9213C30CC96C}" dt="2023-11-20T12:11:27.073" v="5412" actId="26606"/>
          <ac:spMkLst>
            <pc:docMk/>
            <pc:sldMk cId="777065866" sldId="289"/>
            <ac:spMk id="49" creationId="{ABC91FDC-32F5-4740-B00E-8E17199C6694}"/>
          </ac:spMkLst>
        </pc:spChg>
        <pc:spChg chg="add del">
          <ac:chgData name="근혁 정" userId="b7b68a69724cc93a" providerId="LiveId" clId="{1BABE75D-DEFF-4897-B2A1-9213C30CC96C}" dt="2023-11-20T12:11:27.073" v="5412" actId="26606"/>
          <ac:spMkLst>
            <pc:docMk/>
            <pc:sldMk cId="777065866" sldId="289"/>
            <ac:spMk id="50" creationId="{D46568E1-7DE6-4D0A-98EA-F9EF0C4802E6}"/>
          </ac:spMkLst>
        </pc:spChg>
        <pc:spChg chg="add del">
          <ac:chgData name="근혁 정" userId="b7b68a69724cc93a" providerId="LiveId" clId="{1BABE75D-DEFF-4897-B2A1-9213C30CC96C}" dt="2023-11-20T12:11:28.297" v="5414" actId="26606"/>
          <ac:spMkLst>
            <pc:docMk/>
            <pc:sldMk cId="777065866" sldId="289"/>
            <ac:spMk id="52" creationId="{51EE8BBC-4DBB-4F50-B0A6-69BC53F71BD2}"/>
          </ac:spMkLst>
        </pc:spChg>
        <pc:spChg chg="add del">
          <ac:chgData name="근혁 정" userId="b7b68a69724cc93a" providerId="LiveId" clId="{1BABE75D-DEFF-4897-B2A1-9213C30CC96C}" dt="2023-11-20T12:11:28.297" v="5414" actId="26606"/>
          <ac:spMkLst>
            <pc:docMk/>
            <pc:sldMk cId="777065866" sldId="289"/>
            <ac:spMk id="53" creationId="{C7FE0B77-A7EE-4F87-AADE-7BCBF98D27DD}"/>
          </ac:spMkLst>
        </pc:spChg>
        <pc:spChg chg="add del">
          <ac:chgData name="근혁 정" userId="b7b68a69724cc93a" providerId="LiveId" clId="{1BABE75D-DEFF-4897-B2A1-9213C30CC96C}" dt="2023-11-20T12:11:28.297" v="5414" actId="26606"/>
          <ac:spMkLst>
            <pc:docMk/>
            <pc:sldMk cId="777065866" sldId="289"/>
            <ac:spMk id="54" creationId="{638C1C94-CA83-4416-B870-C29E91C22AB8}"/>
          </ac:spMkLst>
        </pc:spChg>
        <pc:spChg chg="add del">
          <ac:chgData name="근혁 정" userId="b7b68a69724cc93a" providerId="LiveId" clId="{1BABE75D-DEFF-4897-B2A1-9213C30CC96C}" dt="2023-11-20T12:11:28.297" v="5414" actId="26606"/>
          <ac:spMkLst>
            <pc:docMk/>
            <pc:sldMk cId="777065866" sldId="289"/>
            <ac:spMk id="55" creationId="{D390A536-C3CE-44C0-986C-AB244D230B76}"/>
          </ac:spMkLst>
        </pc:spChg>
        <pc:spChg chg="add del">
          <ac:chgData name="근혁 정" userId="b7b68a69724cc93a" providerId="LiveId" clId="{1BABE75D-DEFF-4897-B2A1-9213C30CC96C}" dt="2023-11-20T12:11:28.297" v="5414" actId="26606"/>
          <ac:spMkLst>
            <pc:docMk/>
            <pc:sldMk cId="777065866" sldId="289"/>
            <ac:spMk id="56" creationId="{E616E7E5-29AE-4039-9A55-175583A16BB5}"/>
          </ac:spMkLst>
        </pc:spChg>
        <pc:spChg chg="add del">
          <ac:chgData name="근혁 정" userId="b7b68a69724cc93a" providerId="LiveId" clId="{1BABE75D-DEFF-4897-B2A1-9213C30CC96C}" dt="2023-11-20T12:11:28.297" v="5414" actId="26606"/>
          <ac:spMkLst>
            <pc:docMk/>
            <pc:sldMk cId="777065866" sldId="289"/>
            <ac:spMk id="57" creationId="{1CAAA676-F061-4BF0-9353-27086F028ABE}"/>
          </ac:spMkLst>
        </pc:spChg>
        <pc:spChg chg="add del">
          <ac:chgData name="근혁 정" userId="b7b68a69724cc93a" providerId="LiveId" clId="{1BABE75D-DEFF-4897-B2A1-9213C30CC96C}" dt="2023-11-20T12:11:29.532" v="5416" actId="26606"/>
          <ac:spMkLst>
            <pc:docMk/>
            <pc:sldMk cId="777065866" sldId="289"/>
            <ac:spMk id="59" creationId="{1EC43713-C3EC-4D26-B7F0-5479AEAAC539}"/>
          </ac:spMkLst>
        </pc:spChg>
        <pc:spChg chg="add del">
          <ac:chgData name="근혁 정" userId="b7b68a69724cc93a" providerId="LiveId" clId="{1BABE75D-DEFF-4897-B2A1-9213C30CC96C}" dt="2023-11-20T12:11:29.532" v="5416" actId="26606"/>
          <ac:spMkLst>
            <pc:docMk/>
            <pc:sldMk cId="777065866" sldId="289"/>
            <ac:spMk id="60" creationId="{937C76B8-4AF0-4950-9EDA-D3B849B59B35}"/>
          </ac:spMkLst>
        </pc:spChg>
        <pc:spChg chg="add del">
          <ac:chgData name="근혁 정" userId="b7b68a69724cc93a" providerId="LiveId" clId="{1BABE75D-DEFF-4897-B2A1-9213C30CC96C}" dt="2023-11-20T12:11:29.532" v="5416" actId="26606"/>
          <ac:spMkLst>
            <pc:docMk/>
            <pc:sldMk cId="777065866" sldId="289"/>
            <ac:spMk id="61" creationId="{CB45602E-4F97-4224-91CA-F4F1E02707F8}"/>
          </ac:spMkLst>
        </pc:spChg>
        <pc:spChg chg="add del">
          <ac:chgData name="근혁 정" userId="b7b68a69724cc93a" providerId="LiveId" clId="{1BABE75D-DEFF-4897-B2A1-9213C30CC96C}" dt="2023-11-20T12:11:29.532" v="5416" actId="26606"/>
          <ac:spMkLst>
            <pc:docMk/>
            <pc:sldMk cId="777065866" sldId="289"/>
            <ac:spMk id="62" creationId="{C3C3C311-F8A5-4FBA-B998-0AD7624333A6}"/>
          </ac:spMkLst>
        </pc:spChg>
        <pc:spChg chg="add del">
          <ac:chgData name="근혁 정" userId="b7b68a69724cc93a" providerId="LiveId" clId="{1BABE75D-DEFF-4897-B2A1-9213C30CC96C}" dt="2023-11-20T12:11:29.532" v="5416" actId="26606"/>
          <ac:spMkLst>
            <pc:docMk/>
            <pc:sldMk cId="777065866" sldId="289"/>
            <ac:spMk id="63" creationId="{A2567C8B-E013-49C3-993D-E91D55250C97}"/>
          </ac:spMkLst>
        </pc:spChg>
        <pc:spChg chg="add del">
          <ac:chgData name="근혁 정" userId="b7b68a69724cc93a" providerId="LiveId" clId="{1BABE75D-DEFF-4897-B2A1-9213C30CC96C}" dt="2023-11-20T12:11:30.412" v="5418" actId="26606"/>
          <ac:spMkLst>
            <pc:docMk/>
            <pc:sldMk cId="777065866" sldId="289"/>
            <ac:spMk id="65" creationId="{00ACD489-B041-4B5E-ADA3-8C22758A8A64}"/>
          </ac:spMkLst>
        </pc:spChg>
        <pc:spChg chg="add del">
          <ac:chgData name="근혁 정" userId="b7b68a69724cc93a" providerId="LiveId" clId="{1BABE75D-DEFF-4897-B2A1-9213C30CC96C}" dt="2023-11-20T12:11:33.457" v="5420" actId="26606"/>
          <ac:spMkLst>
            <pc:docMk/>
            <pc:sldMk cId="777065866" sldId="289"/>
            <ac:spMk id="67" creationId="{99F73B92-02A2-4036-8A09-77408D07A724}"/>
          </ac:spMkLst>
        </pc:spChg>
        <pc:spChg chg="add del">
          <ac:chgData name="근혁 정" userId="b7b68a69724cc93a" providerId="LiveId" clId="{1BABE75D-DEFF-4897-B2A1-9213C30CC96C}" dt="2023-11-20T12:11:33.457" v="5420" actId="26606"/>
          <ac:spMkLst>
            <pc:docMk/>
            <pc:sldMk cId="777065866" sldId="289"/>
            <ac:spMk id="68" creationId="{D80AEE91-BDFA-4DB6-AF82-99B97CEF5C53}"/>
          </ac:spMkLst>
        </pc:spChg>
        <pc:spChg chg="add del">
          <ac:chgData name="근혁 정" userId="b7b68a69724cc93a" providerId="LiveId" clId="{1BABE75D-DEFF-4897-B2A1-9213C30CC96C}" dt="2023-11-20T12:11:33.457" v="5420" actId="26606"/>
          <ac:spMkLst>
            <pc:docMk/>
            <pc:sldMk cId="777065866" sldId="289"/>
            <ac:spMk id="69" creationId="{1E57733F-FA89-4B65-9C04-2B6C50355A22}"/>
          </ac:spMkLst>
        </pc:spChg>
        <pc:spChg chg="add del">
          <ac:chgData name="근혁 정" userId="b7b68a69724cc93a" providerId="LiveId" clId="{1BABE75D-DEFF-4897-B2A1-9213C30CC96C}" dt="2023-11-20T12:11:33.457" v="5420" actId="26606"/>
          <ac:spMkLst>
            <pc:docMk/>
            <pc:sldMk cId="777065866" sldId="289"/>
            <ac:spMk id="70" creationId="{D9E1D5C5-4978-4B14-8B46-6948751E7781}"/>
          </ac:spMkLst>
        </pc:spChg>
        <pc:spChg chg="add del">
          <ac:chgData name="근혁 정" userId="b7b68a69724cc93a" providerId="LiveId" clId="{1BABE75D-DEFF-4897-B2A1-9213C30CC96C}" dt="2023-11-20T12:11:33.457" v="5420" actId="26606"/>
          <ac:spMkLst>
            <pc:docMk/>
            <pc:sldMk cId="777065866" sldId="289"/>
            <ac:spMk id="71" creationId="{E204A6E0-703B-4BED-8F05-6590B7C98CD7}"/>
          </ac:spMkLst>
        </pc:spChg>
        <pc:spChg chg="add">
          <ac:chgData name="근혁 정" userId="b7b68a69724cc93a" providerId="LiveId" clId="{1BABE75D-DEFF-4897-B2A1-9213C30CC96C}" dt="2023-11-20T12:11:33.464" v="5421" actId="26606"/>
          <ac:spMkLst>
            <pc:docMk/>
            <pc:sldMk cId="777065866" sldId="289"/>
            <ac:spMk id="73" creationId="{3DFDC495-E437-4910-BE71-8385DC0F373F}"/>
          </ac:spMkLst>
        </pc:spChg>
        <pc:spChg chg="add">
          <ac:chgData name="근혁 정" userId="b7b68a69724cc93a" providerId="LiveId" clId="{1BABE75D-DEFF-4897-B2A1-9213C30CC96C}" dt="2023-11-20T12:11:33.464" v="5421" actId="26606"/>
          <ac:spMkLst>
            <pc:docMk/>
            <pc:sldMk cId="777065866" sldId="289"/>
            <ac:spMk id="74" creationId="{ABC91FDC-32F5-4740-B00E-8E17199C6694}"/>
          </ac:spMkLst>
        </pc:spChg>
        <pc:spChg chg="add">
          <ac:chgData name="근혁 정" userId="b7b68a69724cc93a" providerId="LiveId" clId="{1BABE75D-DEFF-4897-B2A1-9213C30CC96C}" dt="2023-11-20T12:11:33.464" v="5421" actId="26606"/>
          <ac:spMkLst>
            <pc:docMk/>
            <pc:sldMk cId="777065866" sldId="289"/>
            <ac:spMk id="75" creationId="{D46568E1-7DE6-4D0A-98EA-F9EF0C4802E6}"/>
          </ac:spMkLst>
        </pc:spChg>
        <pc:picChg chg="add mod ord">
          <ac:chgData name="근혁 정" userId="b7b68a69724cc93a" providerId="LiveId" clId="{1BABE75D-DEFF-4897-B2A1-9213C30CC96C}" dt="2023-11-20T12:13:01.752" v="5451" actId="1076"/>
          <ac:picMkLst>
            <pc:docMk/>
            <pc:sldMk cId="777065866" sldId="289"/>
            <ac:picMk id="4" creationId="{4392B809-E8B9-41FA-0CBA-B2BB2D9D3B58}"/>
          </ac:picMkLst>
        </pc:picChg>
        <pc:picChg chg="del">
          <ac:chgData name="근혁 정" userId="b7b68a69724cc93a" providerId="LiveId" clId="{1BABE75D-DEFF-4897-B2A1-9213C30CC96C}" dt="2023-11-13T10:57:27.498" v="900" actId="478"/>
          <ac:picMkLst>
            <pc:docMk/>
            <pc:sldMk cId="777065866" sldId="289"/>
            <ac:picMk id="5" creationId="{9BB481B0-3296-7DF0-B388-A17F130CDF64}"/>
          </ac:picMkLst>
        </pc:picChg>
        <pc:picChg chg="add del mod ord">
          <ac:chgData name="근혁 정" userId="b7b68a69724cc93a" providerId="LiveId" clId="{1BABE75D-DEFF-4897-B2A1-9213C30CC96C}" dt="2023-11-20T12:12:58.483" v="5448" actId="478"/>
          <ac:picMkLst>
            <pc:docMk/>
            <pc:sldMk cId="777065866" sldId="289"/>
            <ac:picMk id="5" creationId="{D68B9905-DE3F-0476-94CF-AB962BEDAC58}"/>
          </ac:picMkLst>
        </pc:picChg>
        <pc:picChg chg="add mod ord">
          <ac:chgData name="근혁 정" userId="b7b68a69724cc93a" providerId="LiveId" clId="{1BABE75D-DEFF-4897-B2A1-9213C30CC96C}" dt="2023-11-20T12:13:30.785" v="5462" actId="1076"/>
          <ac:picMkLst>
            <pc:docMk/>
            <pc:sldMk cId="777065866" sldId="289"/>
            <ac:picMk id="7" creationId="{5E590D33-851A-5C24-ED9A-DF0FEF31413A}"/>
          </ac:picMkLst>
        </pc:picChg>
        <pc:picChg chg="add del">
          <ac:chgData name="근혁 정" userId="b7b68a69724cc93a" providerId="LiveId" clId="{1BABE75D-DEFF-4897-B2A1-9213C30CC96C}" dt="2023-11-13T11:13:57.849" v="4071" actId="478"/>
          <ac:picMkLst>
            <pc:docMk/>
            <pc:sldMk cId="777065866" sldId="289"/>
            <ac:picMk id="7" creationId="{D2B01940-96FB-7D21-A412-CEAEAA16F7B6}"/>
          </ac:picMkLst>
        </pc:picChg>
        <pc:picChg chg="del">
          <ac:chgData name="근혁 정" userId="b7b68a69724cc93a" providerId="LiveId" clId="{1BABE75D-DEFF-4897-B2A1-9213C30CC96C}" dt="2023-11-13T10:57:27.841" v="901" actId="478"/>
          <ac:picMkLst>
            <pc:docMk/>
            <pc:sldMk cId="777065866" sldId="289"/>
            <ac:picMk id="8" creationId="{A0CD87FA-4770-BE3F-5CF9-7309E7D87662}"/>
          </ac:picMkLst>
        </pc:picChg>
        <pc:picChg chg="add mod ord">
          <ac:chgData name="근혁 정" userId="b7b68a69724cc93a" providerId="LiveId" clId="{1BABE75D-DEFF-4897-B2A1-9213C30CC96C}" dt="2023-11-20T12:13:28.837" v="5461" actId="1076"/>
          <ac:picMkLst>
            <pc:docMk/>
            <pc:sldMk cId="777065866" sldId="289"/>
            <ac:picMk id="10" creationId="{5AE4EBBA-5C19-C952-DDCF-09857F7DEC0D}"/>
          </ac:picMkLst>
        </pc:picChg>
      </pc:sldChg>
      <pc:sldChg chg="addSp delSp modSp add mod setBg setClrOvrMap">
        <pc:chgData name="근혁 정" userId="b7b68a69724cc93a" providerId="LiveId" clId="{1BABE75D-DEFF-4897-B2A1-9213C30CC96C}" dt="2023-11-13T11:17:54.772" v="4335"/>
        <pc:sldMkLst>
          <pc:docMk/>
          <pc:sldMk cId="3446112716" sldId="290"/>
        </pc:sldMkLst>
        <pc:spChg chg="mod ord">
          <ac:chgData name="근혁 정" userId="b7b68a69724cc93a" providerId="LiveId" clId="{1BABE75D-DEFF-4897-B2A1-9213C30CC96C}" dt="2023-11-13T11:13:53.899" v="4070" actId="20577"/>
          <ac:spMkLst>
            <pc:docMk/>
            <pc:sldMk cId="3446112716" sldId="290"/>
            <ac:spMk id="2" creationId="{B70FF8B9-29D7-0651-98B2-F84F18E98B93}"/>
          </ac:spMkLst>
        </pc:spChg>
        <pc:spChg chg="add">
          <ac:chgData name="근혁 정" userId="b7b68a69724cc93a" providerId="LiveId" clId="{1BABE75D-DEFF-4897-B2A1-9213C30CC96C}" dt="2023-11-13T11:13:42.993" v="4023" actId="26606"/>
          <ac:spMkLst>
            <pc:docMk/>
            <pc:sldMk cId="3446112716" sldId="290"/>
            <ac:spMk id="5" creationId="{5F9F5EB8-AB42-47FD-8F4A-176C0A4B1B0A}"/>
          </ac:spMkLst>
        </pc:spChg>
        <pc:spChg chg="add">
          <ac:chgData name="근혁 정" userId="b7b68a69724cc93a" providerId="LiveId" clId="{1BABE75D-DEFF-4897-B2A1-9213C30CC96C}" dt="2023-11-13T11:13:42.993" v="4023" actId="26606"/>
          <ac:spMkLst>
            <pc:docMk/>
            <pc:sldMk cId="3446112716" sldId="290"/>
            <ac:spMk id="6" creationId="{8B3AE79A-6B95-44C3-B0A5-80E2F3E60606}"/>
          </ac:spMkLst>
        </pc:spChg>
        <pc:spChg chg="add del">
          <ac:chgData name="근혁 정" userId="b7b68a69724cc93a" providerId="LiveId" clId="{1BABE75D-DEFF-4897-B2A1-9213C30CC96C}" dt="2023-11-13T11:13:41.079" v="4022" actId="26606"/>
          <ac:spMkLst>
            <pc:docMk/>
            <pc:sldMk cId="3446112716" sldId="290"/>
            <ac:spMk id="8" creationId="{621227B1-1586-4CEF-A0F1-E3C7FFBD4AB7}"/>
          </ac:spMkLst>
        </pc:spChg>
        <pc:spChg chg="add">
          <ac:chgData name="근혁 정" userId="b7b68a69724cc93a" providerId="LiveId" clId="{1BABE75D-DEFF-4897-B2A1-9213C30CC96C}" dt="2023-11-13T11:13:42.993" v="4023" actId="26606"/>
          <ac:spMkLst>
            <pc:docMk/>
            <pc:sldMk cId="3446112716" sldId="290"/>
            <ac:spMk id="9" creationId="{4A49FE10-080D-48D7-80FF-9A64D270AD87}"/>
          </ac:spMkLst>
        </pc:spChg>
        <pc:spChg chg="add del">
          <ac:chgData name="근혁 정" userId="b7b68a69724cc93a" providerId="LiveId" clId="{1BABE75D-DEFF-4897-B2A1-9213C30CC96C}" dt="2023-11-13T11:13:41.079" v="4022" actId="26606"/>
          <ac:spMkLst>
            <pc:docMk/>
            <pc:sldMk cId="3446112716" sldId="290"/>
            <ac:spMk id="10" creationId="{B459C3A3-8B02-4FAB-91CE-E81E1BA31F45}"/>
          </ac:spMkLst>
        </pc:spChg>
        <pc:spChg chg="add mod">
          <ac:chgData name="근혁 정" userId="b7b68a69724cc93a" providerId="LiveId" clId="{1BABE75D-DEFF-4897-B2A1-9213C30CC96C}" dt="2023-11-13T11:14:37.847" v="4134" actId="1076"/>
          <ac:spMkLst>
            <pc:docMk/>
            <pc:sldMk cId="3446112716" sldId="290"/>
            <ac:spMk id="11" creationId="{0CBE9396-4C6F-4014-DF1E-2041701459BF}"/>
          </ac:spMkLst>
        </pc:spChg>
        <pc:spChg chg="add del">
          <ac:chgData name="근혁 정" userId="b7b68a69724cc93a" providerId="LiveId" clId="{1BABE75D-DEFF-4897-B2A1-9213C30CC96C}" dt="2023-11-13T11:13:41.079" v="4022" actId="26606"/>
          <ac:spMkLst>
            <pc:docMk/>
            <pc:sldMk cId="3446112716" sldId="290"/>
            <ac:spMk id="12" creationId="{EDB366A7-87C2-43BB-AF03-1AF039EE1D19}"/>
          </ac:spMkLst>
        </pc:spChg>
        <pc:spChg chg="add">
          <ac:chgData name="근혁 정" userId="b7b68a69724cc93a" providerId="LiveId" clId="{1BABE75D-DEFF-4897-B2A1-9213C30CC96C}" dt="2023-11-13T11:13:42.993" v="4023" actId="26606"/>
          <ac:spMkLst>
            <pc:docMk/>
            <pc:sldMk cId="3446112716" sldId="290"/>
            <ac:spMk id="14" creationId="{60A9E987-6859-4A62-922F-51B47D50D793}"/>
          </ac:spMkLst>
        </pc:spChg>
        <pc:picChg chg="add mod">
          <ac:chgData name="근혁 정" userId="b7b68a69724cc93a" providerId="LiveId" clId="{1BABE75D-DEFF-4897-B2A1-9213C30CC96C}" dt="2023-11-13T11:13:42.993" v="4023" actId="26606"/>
          <ac:picMkLst>
            <pc:docMk/>
            <pc:sldMk cId="3446112716" sldId="290"/>
            <ac:picMk id="3" creationId="{E1E75D74-1071-748A-4A73-5F0A14B1665F}"/>
          </ac:picMkLst>
        </pc:picChg>
        <pc:picChg chg="del">
          <ac:chgData name="근혁 정" userId="b7b68a69724cc93a" providerId="LiveId" clId="{1BABE75D-DEFF-4897-B2A1-9213C30CC96C}" dt="2023-11-13T11:13:32.642" v="4018" actId="478"/>
          <ac:picMkLst>
            <pc:docMk/>
            <pc:sldMk cId="3446112716" sldId="290"/>
            <ac:picMk id="4" creationId="{4392B809-E8B9-41FA-0CBA-B2BB2D9D3B58}"/>
          </ac:picMkLst>
        </pc:picChg>
        <pc:picChg chg="del">
          <ac:chgData name="근혁 정" userId="b7b68a69724cc93a" providerId="LiveId" clId="{1BABE75D-DEFF-4897-B2A1-9213C30CC96C}" dt="2023-11-13T11:13:30.712" v="4017" actId="478"/>
          <ac:picMkLst>
            <pc:docMk/>
            <pc:sldMk cId="3446112716" sldId="290"/>
            <ac:picMk id="7" creationId="{D2B01940-96FB-7D21-A412-CEAEAA16F7B6}"/>
          </ac:picMkLst>
        </pc:picChg>
      </pc:sldChg>
      <pc:sldChg chg="addSp delSp modSp add mod ord setBg">
        <pc:chgData name="근혁 정" userId="b7b68a69724cc93a" providerId="LiveId" clId="{1BABE75D-DEFF-4897-B2A1-9213C30CC96C}" dt="2023-11-13T11:44:16.875" v="4925" actId="255"/>
        <pc:sldMkLst>
          <pc:docMk/>
          <pc:sldMk cId="388630257" sldId="291"/>
        </pc:sldMkLst>
        <pc:spChg chg="del">
          <ac:chgData name="근혁 정" userId="b7b68a69724cc93a" providerId="LiveId" clId="{1BABE75D-DEFF-4897-B2A1-9213C30CC96C}" dt="2023-11-13T11:27:46.525" v="4373" actId="478"/>
          <ac:spMkLst>
            <pc:docMk/>
            <pc:sldMk cId="388630257" sldId="291"/>
            <ac:spMk id="6" creationId="{54617D81-8EAE-4FB4-4F6C-52F665ECA6E2}"/>
          </ac:spMkLst>
        </pc:spChg>
        <pc:graphicFrameChg chg="modGraphic">
          <ac:chgData name="근혁 정" userId="b7b68a69724cc93a" providerId="LiveId" clId="{1BABE75D-DEFF-4897-B2A1-9213C30CC96C}" dt="2023-11-13T11:43:58.198" v="4907" actId="5793"/>
          <ac:graphicFrameMkLst>
            <pc:docMk/>
            <pc:sldMk cId="388630257" sldId="291"/>
            <ac:graphicFrameMk id="7" creationId="{EE672C9C-2796-4CD4-B138-FB14ECB9EFA6}"/>
          </ac:graphicFrameMkLst>
        </pc:graphicFrameChg>
        <pc:graphicFrameChg chg="modGraphic">
          <ac:chgData name="근혁 정" userId="b7b68a69724cc93a" providerId="LiveId" clId="{1BABE75D-DEFF-4897-B2A1-9213C30CC96C}" dt="2023-11-13T11:44:16.875" v="4925" actId="255"/>
          <ac:graphicFrameMkLst>
            <pc:docMk/>
            <pc:sldMk cId="388630257" sldId="291"/>
            <ac:graphicFrameMk id="11" creationId="{7F171747-89F0-37BA-11A5-C5C753AA4E00}"/>
          </ac:graphicFrameMkLst>
        </pc:graphicFrameChg>
        <pc:picChg chg="add mod">
          <ac:chgData name="근혁 정" userId="b7b68a69724cc93a" providerId="LiveId" clId="{1BABE75D-DEFF-4897-B2A1-9213C30CC96C}" dt="2023-11-13T11:27:50.116" v="4375" actId="1076"/>
          <ac:picMkLst>
            <pc:docMk/>
            <pc:sldMk cId="388630257" sldId="291"/>
            <ac:picMk id="3" creationId="{44BF9F1B-C5A6-1663-772E-55EBFD702F1F}"/>
          </ac:picMkLst>
        </pc:picChg>
        <pc:picChg chg="del">
          <ac:chgData name="근혁 정" userId="b7b68a69724cc93a" providerId="LiveId" clId="{1BABE75D-DEFF-4897-B2A1-9213C30CC96C}" dt="2023-11-13T11:27:47.095" v="4374" actId="478"/>
          <ac:picMkLst>
            <pc:docMk/>
            <pc:sldMk cId="388630257" sldId="291"/>
            <ac:picMk id="2058" creationId="{8F77DD1F-9985-12E0-C2A4-E1E89E41B189}"/>
          </ac:picMkLst>
        </pc:picChg>
        <pc:picChg chg="del">
          <ac:chgData name="근혁 정" userId="b7b68a69724cc93a" providerId="LiveId" clId="{1BABE75D-DEFF-4897-B2A1-9213C30CC96C}" dt="2023-11-13T11:26:59.756" v="4351" actId="478"/>
          <ac:picMkLst>
            <pc:docMk/>
            <pc:sldMk cId="388630257" sldId="291"/>
            <ac:picMk id="2064" creationId="{53A29337-4578-425E-B268-2C202967F3F8}"/>
          </ac:picMkLst>
        </pc:picChg>
      </pc:sldChg>
      <pc:sldChg chg="addSp delSp modSp add mod setBg">
        <pc:chgData name="근혁 정" userId="b7b68a69724cc93a" providerId="LiveId" clId="{1BABE75D-DEFF-4897-B2A1-9213C30CC96C}" dt="2023-11-13T11:44:20.568" v="4926"/>
        <pc:sldMkLst>
          <pc:docMk/>
          <pc:sldMk cId="125379678" sldId="292"/>
        </pc:sldMkLst>
        <pc:spChg chg="mod">
          <ac:chgData name="근혁 정" userId="b7b68a69724cc93a" providerId="LiveId" clId="{1BABE75D-DEFF-4897-B2A1-9213C30CC96C}" dt="2023-11-13T11:36:32.478" v="4459" actId="20577"/>
          <ac:spMkLst>
            <pc:docMk/>
            <pc:sldMk cId="125379678" sldId="292"/>
            <ac:spMk id="4" creationId="{32E285E0-25D1-4806-B9DF-3590BD92D435}"/>
          </ac:spMkLst>
        </pc:spChg>
        <pc:spChg chg="mod">
          <ac:chgData name="근혁 정" userId="b7b68a69724cc93a" providerId="LiveId" clId="{1BABE75D-DEFF-4897-B2A1-9213C30CC96C}" dt="2023-11-13T11:36:52.177" v="4489" actId="20577"/>
          <ac:spMkLst>
            <pc:docMk/>
            <pc:sldMk cId="125379678" sldId="292"/>
            <ac:spMk id="5" creationId="{181CE6EC-43A5-4409-9C12-1C3782E8CB22}"/>
          </ac:spMkLst>
        </pc:spChg>
        <pc:spChg chg="del">
          <ac:chgData name="근혁 정" userId="b7b68a69724cc93a" providerId="LiveId" clId="{1BABE75D-DEFF-4897-B2A1-9213C30CC96C}" dt="2023-11-13T11:28:11.495" v="4377" actId="478"/>
          <ac:spMkLst>
            <pc:docMk/>
            <pc:sldMk cId="125379678" sldId="292"/>
            <ac:spMk id="6" creationId="{54617D81-8EAE-4FB4-4F6C-52F665ECA6E2}"/>
          </ac:spMkLst>
        </pc:spChg>
        <pc:graphicFrameChg chg="modGraphic">
          <ac:chgData name="근혁 정" userId="b7b68a69724cc93a" providerId="LiveId" clId="{1BABE75D-DEFF-4897-B2A1-9213C30CC96C}" dt="2023-11-13T11:43:08.498" v="4874" actId="20577"/>
          <ac:graphicFrameMkLst>
            <pc:docMk/>
            <pc:sldMk cId="125379678" sldId="292"/>
            <ac:graphicFrameMk id="7" creationId="{EE672C9C-2796-4CD4-B138-FB14ECB9EFA6}"/>
          </ac:graphicFrameMkLst>
        </pc:graphicFrameChg>
        <pc:graphicFrameChg chg="add mod">
          <ac:chgData name="근혁 정" userId="b7b68a69724cc93a" providerId="LiveId" clId="{1BABE75D-DEFF-4897-B2A1-9213C30CC96C}" dt="2023-11-13T11:44:20.568" v="4926"/>
          <ac:graphicFrameMkLst>
            <pc:docMk/>
            <pc:sldMk cId="125379678" sldId="292"/>
            <ac:graphicFrameMk id="10" creationId="{7ACC3719-A4AD-9AE9-45B7-137205AACD7A}"/>
          </ac:graphicFrameMkLst>
        </pc:graphicFrameChg>
        <pc:graphicFrameChg chg="modGraphic">
          <ac:chgData name="근혁 정" userId="b7b68a69724cc93a" providerId="LiveId" clId="{1BABE75D-DEFF-4897-B2A1-9213C30CC96C}" dt="2023-11-13T11:43:06.431" v="4871" actId="20577"/>
          <ac:graphicFrameMkLst>
            <pc:docMk/>
            <pc:sldMk cId="125379678" sldId="292"/>
            <ac:graphicFrameMk id="11" creationId="{7F171747-89F0-37BA-11A5-C5C753AA4E00}"/>
          </ac:graphicFrameMkLst>
        </pc:graphicFrameChg>
        <pc:picChg chg="del">
          <ac:chgData name="근혁 정" userId="b7b68a69724cc93a" providerId="LiveId" clId="{1BABE75D-DEFF-4897-B2A1-9213C30CC96C}" dt="2023-11-13T11:28:10.025" v="4376" actId="478"/>
          <ac:picMkLst>
            <pc:docMk/>
            <pc:sldMk cId="125379678" sldId="292"/>
            <ac:picMk id="3" creationId="{44BF9F1B-C5A6-1663-772E-55EBFD702F1F}"/>
          </ac:picMkLst>
        </pc:picChg>
        <pc:picChg chg="add mod">
          <ac:chgData name="근혁 정" userId="b7b68a69724cc93a" providerId="LiveId" clId="{1BABE75D-DEFF-4897-B2A1-9213C30CC96C}" dt="2023-11-13T11:28:14.317" v="4380" actId="1076"/>
          <ac:picMkLst>
            <pc:docMk/>
            <pc:sldMk cId="125379678" sldId="292"/>
            <ac:picMk id="9" creationId="{37A91FEB-E391-E115-CD7F-BD92F8678187}"/>
          </ac:picMkLst>
        </pc:picChg>
        <pc:picChg chg="del">
          <ac:chgData name="근혁 정" userId="b7b68a69724cc93a" providerId="LiveId" clId="{1BABE75D-DEFF-4897-B2A1-9213C30CC96C}" dt="2023-11-13T11:28:12.666" v="4378" actId="478"/>
          <ac:picMkLst>
            <pc:docMk/>
            <pc:sldMk cId="125379678" sldId="292"/>
            <ac:picMk id="2058" creationId="{8F77DD1F-9985-12E0-C2A4-E1E89E41B189}"/>
          </ac:picMkLst>
        </pc:picChg>
      </pc:sldChg>
      <pc:sldChg chg="add del setBg">
        <pc:chgData name="근혁 정" userId="b7b68a69724cc93a" providerId="LiveId" clId="{1BABE75D-DEFF-4897-B2A1-9213C30CC96C}" dt="2023-11-13T11:16:01.246" v="4160"/>
        <pc:sldMkLst>
          <pc:docMk/>
          <pc:sldMk cId="4069652044" sldId="292"/>
        </pc:sldMkLst>
      </pc:sldChg>
      <pc:sldChg chg="addSp delSp modSp add mod setBg">
        <pc:chgData name="근혁 정" userId="b7b68a69724cc93a" providerId="LiveId" clId="{1BABE75D-DEFF-4897-B2A1-9213C30CC96C}" dt="2023-11-13T11:44:22.855" v="4927"/>
        <pc:sldMkLst>
          <pc:docMk/>
          <pc:sldMk cId="1690890274" sldId="293"/>
        </pc:sldMkLst>
        <pc:spChg chg="mod">
          <ac:chgData name="근혁 정" userId="b7b68a69724cc93a" providerId="LiveId" clId="{1BABE75D-DEFF-4897-B2A1-9213C30CC96C}" dt="2023-11-13T11:37:14.105" v="4540" actId="20577"/>
          <ac:spMkLst>
            <pc:docMk/>
            <pc:sldMk cId="1690890274" sldId="293"/>
            <ac:spMk id="4" creationId="{32E285E0-25D1-4806-B9DF-3590BD92D435}"/>
          </ac:spMkLst>
        </pc:spChg>
        <pc:spChg chg="mod">
          <ac:chgData name="근혁 정" userId="b7b68a69724cc93a" providerId="LiveId" clId="{1BABE75D-DEFF-4897-B2A1-9213C30CC96C}" dt="2023-11-13T11:37:02.946" v="4500" actId="20577"/>
          <ac:spMkLst>
            <pc:docMk/>
            <pc:sldMk cId="1690890274" sldId="293"/>
            <ac:spMk id="5" creationId="{181CE6EC-43A5-4409-9C12-1C3782E8CB22}"/>
          </ac:spMkLst>
        </pc:spChg>
        <pc:spChg chg="del">
          <ac:chgData name="근혁 정" userId="b7b68a69724cc93a" providerId="LiveId" clId="{1BABE75D-DEFF-4897-B2A1-9213C30CC96C}" dt="2023-11-13T11:28:22.112" v="4382" actId="478"/>
          <ac:spMkLst>
            <pc:docMk/>
            <pc:sldMk cId="1690890274" sldId="293"/>
            <ac:spMk id="6" creationId="{54617D81-8EAE-4FB4-4F6C-52F665ECA6E2}"/>
          </ac:spMkLst>
        </pc:spChg>
        <pc:graphicFrameChg chg="modGraphic">
          <ac:chgData name="근혁 정" userId="b7b68a69724cc93a" providerId="LiveId" clId="{1BABE75D-DEFF-4897-B2A1-9213C30CC96C}" dt="2023-11-13T11:43:23.358" v="4889" actId="20577"/>
          <ac:graphicFrameMkLst>
            <pc:docMk/>
            <pc:sldMk cId="1690890274" sldId="293"/>
            <ac:graphicFrameMk id="7" creationId="{EE672C9C-2796-4CD4-B138-FB14ECB9EFA6}"/>
          </ac:graphicFrameMkLst>
        </pc:graphicFrameChg>
        <pc:graphicFrameChg chg="add mod">
          <ac:chgData name="근혁 정" userId="b7b68a69724cc93a" providerId="LiveId" clId="{1BABE75D-DEFF-4897-B2A1-9213C30CC96C}" dt="2023-11-13T11:44:22.855" v="4927"/>
          <ac:graphicFrameMkLst>
            <pc:docMk/>
            <pc:sldMk cId="1690890274" sldId="293"/>
            <ac:graphicFrameMk id="10" creationId="{037D160F-3E81-C442-7661-13DD24867856}"/>
          </ac:graphicFrameMkLst>
        </pc:graphicFrameChg>
        <pc:graphicFrameChg chg="modGraphic">
          <ac:chgData name="근혁 정" userId="b7b68a69724cc93a" providerId="LiveId" clId="{1BABE75D-DEFF-4897-B2A1-9213C30CC96C}" dt="2023-11-13T11:43:29.076" v="4894" actId="20577"/>
          <ac:graphicFrameMkLst>
            <pc:docMk/>
            <pc:sldMk cId="1690890274" sldId="293"/>
            <ac:graphicFrameMk id="11" creationId="{7F171747-89F0-37BA-11A5-C5C753AA4E00}"/>
          </ac:graphicFrameMkLst>
        </pc:graphicFrameChg>
        <pc:picChg chg="del">
          <ac:chgData name="근혁 정" userId="b7b68a69724cc93a" providerId="LiveId" clId="{1BABE75D-DEFF-4897-B2A1-9213C30CC96C}" dt="2023-11-13T11:28:21.738" v="4381" actId="478"/>
          <ac:picMkLst>
            <pc:docMk/>
            <pc:sldMk cId="1690890274" sldId="293"/>
            <ac:picMk id="3" creationId="{44BF9F1B-C5A6-1663-772E-55EBFD702F1F}"/>
          </ac:picMkLst>
        </pc:picChg>
        <pc:picChg chg="add mod">
          <ac:chgData name="근혁 정" userId="b7b68a69724cc93a" providerId="LiveId" clId="{1BABE75D-DEFF-4897-B2A1-9213C30CC96C}" dt="2023-11-13T11:28:25.987" v="4386" actId="1076"/>
          <ac:picMkLst>
            <pc:docMk/>
            <pc:sldMk cId="1690890274" sldId="293"/>
            <ac:picMk id="9" creationId="{3DEB2A24-C1D0-208C-E92D-426F35BB58DD}"/>
          </ac:picMkLst>
        </pc:picChg>
        <pc:picChg chg="del mod">
          <ac:chgData name="근혁 정" userId="b7b68a69724cc93a" providerId="LiveId" clId="{1BABE75D-DEFF-4897-B2A1-9213C30CC96C}" dt="2023-11-13T11:28:22.586" v="4384" actId="478"/>
          <ac:picMkLst>
            <pc:docMk/>
            <pc:sldMk cId="1690890274" sldId="293"/>
            <ac:picMk id="2058" creationId="{8F77DD1F-9985-12E0-C2A4-E1E89E41B189}"/>
          </ac:picMkLst>
        </pc:picChg>
      </pc:sldChg>
      <pc:sldChg chg="addSp delSp modSp add mod setBg">
        <pc:chgData name="근혁 정" userId="b7b68a69724cc93a" providerId="LiveId" clId="{1BABE75D-DEFF-4897-B2A1-9213C30CC96C}" dt="2023-11-13T11:45:19.748" v="5100"/>
        <pc:sldMkLst>
          <pc:docMk/>
          <pc:sldMk cId="4165916695" sldId="294"/>
        </pc:sldMkLst>
        <pc:spChg chg="mod">
          <ac:chgData name="근혁 정" userId="b7b68a69724cc93a" providerId="LiveId" clId="{1BABE75D-DEFF-4897-B2A1-9213C30CC96C}" dt="2023-11-13T11:40:04.630" v="4652"/>
          <ac:spMkLst>
            <pc:docMk/>
            <pc:sldMk cId="4165916695" sldId="294"/>
            <ac:spMk id="4" creationId="{32E285E0-25D1-4806-B9DF-3590BD92D435}"/>
          </ac:spMkLst>
        </pc:spChg>
        <pc:spChg chg="mod">
          <ac:chgData name="근혁 정" userId="b7b68a69724cc93a" providerId="LiveId" clId="{1BABE75D-DEFF-4897-B2A1-9213C30CC96C}" dt="2023-11-13T11:40:12.319" v="4682" actId="27636"/>
          <ac:spMkLst>
            <pc:docMk/>
            <pc:sldMk cId="4165916695" sldId="294"/>
            <ac:spMk id="5" creationId="{181CE6EC-43A5-4409-9C12-1C3782E8CB22}"/>
          </ac:spMkLst>
        </pc:spChg>
        <pc:spChg chg="del">
          <ac:chgData name="근혁 정" userId="b7b68a69724cc93a" providerId="LiveId" clId="{1BABE75D-DEFF-4897-B2A1-9213C30CC96C}" dt="2023-11-13T11:28:31.526" v="4388" actId="478"/>
          <ac:spMkLst>
            <pc:docMk/>
            <pc:sldMk cId="4165916695" sldId="294"/>
            <ac:spMk id="6" creationId="{54617D81-8EAE-4FB4-4F6C-52F665ECA6E2}"/>
          </ac:spMkLst>
        </pc:spChg>
        <pc:graphicFrameChg chg="modGraphic">
          <ac:chgData name="근혁 정" userId="b7b68a69724cc93a" providerId="LiveId" clId="{1BABE75D-DEFF-4897-B2A1-9213C30CC96C}" dt="2023-11-13T11:43:38.276" v="4898" actId="2164"/>
          <ac:graphicFrameMkLst>
            <pc:docMk/>
            <pc:sldMk cId="4165916695" sldId="294"/>
            <ac:graphicFrameMk id="7" creationId="{EE672C9C-2796-4CD4-B138-FB14ECB9EFA6}"/>
          </ac:graphicFrameMkLst>
        </pc:graphicFrameChg>
        <pc:graphicFrameChg chg="add mod modGraphic">
          <ac:chgData name="근혁 정" userId="b7b68a69724cc93a" providerId="LiveId" clId="{1BABE75D-DEFF-4897-B2A1-9213C30CC96C}" dt="2023-11-13T11:45:19.748" v="5100"/>
          <ac:graphicFrameMkLst>
            <pc:docMk/>
            <pc:sldMk cId="4165916695" sldId="294"/>
            <ac:graphicFrameMk id="10" creationId="{EE92FB39-8DB8-180E-C299-B4852F19B318}"/>
          </ac:graphicFrameMkLst>
        </pc:graphicFrameChg>
        <pc:graphicFrameChg chg="modGraphic">
          <ac:chgData name="근혁 정" userId="b7b68a69724cc93a" providerId="LiveId" clId="{1BABE75D-DEFF-4897-B2A1-9213C30CC96C}" dt="2023-11-13T11:43:40.271" v="4899" actId="2164"/>
          <ac:graphicFrameMkLst>
            <pc:docMk/>
            <pc:sldMk cId="4165916695" sldId="294"/>
            <ac:graphicFrameMk id="11" creationId="{7F171747-89F0-37BA-11A5-C5C753AA4E00}"/>
          </ac:graphicFrameMkLst>
        </pc:graphicFrameChg>
        <pc:picChg chg="del">
          <ac:chgData name="근혁 정" userId="b7b68a69724cc93a" providerId="LiveId" clId="{1BABE75D-DEFF-4897-B2A1-9213C30CC96C}" dt="2023-11-13T11:28:31.050" v="4387" actId="478"/>
          <ac:picMkLst>
            <pc:docMk/>
            <pc:sldMk cId="4165916695" sldId="294"/>
            <ac:picMk id="3" creationId="{44BF9F1B-C5A6-1663-772E-55EBFD702F1F}"/>
          </ac:picMkLst>
        </pc:picChg>
        <pc:picChg chg="add mod">
          <ac:chgData name="근혁 정" userId="b7b68a69724cc93a" providerId="LiveId" clId="{1BABE75D-DEFF-4897-B2A1-9213C30CC96C}" dt="2023-11-13T11:28:38.149" v="4393" actId="1076"/>
          <ac:picMkLst>
            <pc:docMk/>
            <pc:sldMk cId="4165916695" sldId="294"/>
            <ac:picMk id="9" creationId="{CF0AD5B9-D14A-7EE0-6F7E-3D43B287D5D8}"/>
          </ac:picMkLst>
        </pc:picChg>
        <pc:picChg chg="del">
          <ac:chgData name="근혁 정" userId="b7b68a69724cc93a" providerId="LiveId" clId="{1BABE75D-DEFF-4897-B2A1-9213C30CC96C}" dt="2023-11-13T11:28:31.975" v="4389" actId="478"/>
          <ac:picMkLst>
            <pc:docMk/>
            <pc:sldMk cId="4165916695" sldId="294"/>
            <ac:picMk id="2058" creationId="{8F77DD1F-9985-12E0-C2A4-E1E89E41B189}"/>
          </ac:picMkLst>
        </pc:picChg>
      </pc:sldChg>
      <pc:sldChg chg="addSp delSp modSp add mod ord setBg">
        <pc:chgData name="근혁 정" userId="b7b68a69724cc93a" providerId="LiveId" clId="{1BABE75D-DEFF-4897-B2A1-9213C30CC96C}" dt="2023-11-13T11:44:23.507" v="4928"/>
        <pc:sldMkLst>
          <pc:docMk/>
          <pc:sldMk cId="4168843051" sldId="295"/>
        </pc:sldMkLst>
        <pc:spChg chg="mod">
          <ac:chgData name="근혁 정" userId="b7b68a69724cc93a" providerId="LiveId" clId="{1BABE75D-DEFF-4897-B2A1-9213C30CC96C}" dt="2023-11-13T11:39:44.660" v="4602" actId="20577"/>
          <ac:spMkLst>
            <pc:docMk/>
            <pc:sldMk cId="4168843051" sldId="295"/>
            <ac:spMk id="4" creationId="{32E285E0-25D1-4806-B9DF-3590BD92D435}"/>
          </ac:spMkLst>
        </pc:spChg>
        <pc:spChg chg="mod">
          <ac:chgData name="근혁 정" userId="b7b68a69724cc93a" providerId="LiveId" clId="{1BABE75D-DEFF-4897-B2A1-9213C30CC96C}" dt="2023-11-13T11:39:54.823" v="4628" actId="20577"/>
          <ac:spMkLst>
            <pc:docMk/>
            <pc:sldMk cId="4168843051" sldId="295"/>
            <ac:spMk id="5" creationId="{181CE6EC-43A5-4409-9C12-1C3782E8CB22}"/>
          </ac:spMkLst>
        </pc:spChg>
        <pc:spChg chg="del">
          <ac:chgData name="근혁 정" userId="b7b68a69724cc93a" providerId="LiveId" clId="{1BABE75D-DEFF-4897-B2A1-9213C30CC96C}" dt="2023-11-13T11:28:39.830" v="4395" actId="478"/>
          <ac:spMkLst>
            <pc:docMk/>
            <pc:sldMk cId="4168843051" sldId="295"/>
            <ac:spMk id="6" creationId="{54617D81-8EAE-4FB4-4F6C-52F665ECA6E2}"/>
          </ac:spMkLst>
        </pc:spChg>
        <pc:graphicFrameChg chg="modGraphic">
          <ac:chgData name="근혁 정" userId="b7b68a69724cc93a" providerId="LiveId" clId="{1BABE75D-DEFF-4897-B2A1-9213C30CC96C}" dt="2023-11-13T11:43:32.944" v="4896" actId="20577"/>
          <ac:graphicFrameMkLst>
            <pc:docMk/>
            <pc:sldMk cId="4168843051" sldId="295"/>
            <ac:graphicFrameMk id="7" creationId="{EE672C9C-2796-4CD4-B138-FB14ECB9EFA6}"/>
          </ac:graphicFrameMkLst>
        </pc:graphicFrameChg>
        <pc:graphicFrameChg chg="add mod">
          <ac:chgData name="근혁 정" userId="b7b68a69724cc93a" providerId="LiveId" clId="{1BABE75D-DEFF-4897-B2A1-9213C30CC96C}" dt="2023-11-13T11:44:23.507" v="4928"/>
          <ac:graphicFrameMkLst>
            <pc:docMk/>
            <pc:sldMk cId="4168843051" sldId="295"/>
            <ac:graphicFrameMk id="10" creationId="{1B7820BA-5E13-94C1-FFD8-5E2A05472DA5}"/>
          </ac:graphicFrameMkLst>
        </pc:graphicFrameChg>
        <pc:graphicFrameChg chg="modGraphic">
          <ac:chgData name="근혁 정" userId="b7b68a69724cc93a" providerId="LiveId" clId="{1BABE75D-DEFF-4897-B2A1-9213C30CC96C}" dt="2023-11-13T11:43:34.740" v="4897" actId="2164"/>
          <ac:graphicFrameMkLst>
            <pc:docMk/>
            <pc:sldMk cId="4168843051" sldId="295"/>
            <ac:graphicFrameMk id="11" creationId="{7F171747-89F0-37BA-11A5-C5C753AA4E00}"/>
          </ac:graphicFrameMkLst>
        </pc:graphicFrameChg>
        <pc:picChg chg="del">
          <ac:chgData name="근혁 정" userId="b7b68a69724cc93a" providerId="LiveId" clId="{1BABE75D-DEFF-4897-B2A1-9213C30CC96C}" dt="2023-11-13T11:28:39.435" v="4394" actId="478"/>
          <ac:picMkLst>
            <pc:docMk/>
            <pc:sldMk cId="4168843051" sldId="295"/>
            <ac:picMk id="3" creationId="{44BF9F1B-C5A6-1663-772E-55EBFD702F1F}"/>
          </ac:picMkLst>
        </pc:picChg>
        <pc:picChg chg="add mod">
          <ac:chgData name="근혁 정" userId="b7b68a69724cc93a" providerId="LiveId" clId="{1BABE75D-DEFF-4897-B2A1-9213C30CC96C}" dt="2023-11-13T11:28:47.618" v="4400" actId="1076"/>
          <ac:picMkLst>
            <pc:docMk/>
            <pc:sldMk cId="4168843051" sldId="295"/>
            <ac:picMk id="9" creationId="{D5EC5018-A619-3417-01F6-18A59B0D3DDC}"/>
          </ac:picMkLst>
        </pc:picChg>
        <pc:picChg chg="del">
          <ac:chgData name="근혁 정" userId="b7b68a69724cc93a" providerId="LiveId" clId="{1BABE75D-DEFF-4897-B2A1-9213C30CC96C}" dt="2023-11-13T11:28:40.259" v="4396" actId="478"/>
          <ac:picMkLst>
            <pc:docMk/>
            <pc:sldMk cId="4168843051" sldId="295"/>
            <ac:picMk id="2058" creationId="{8F77DD1F-9985-12E0-C2A4-E1E89E41B189}"/>
          </ac:picMkLst>
        </pc:picChg>
      </pc:sldChg>
      <pc:sldChg chg="addSp delSp modSp add del mod ord setBg">
        <pc:chgData name="근혁 정" userId="b7b68a69724cc93a" providerId="LiveId" clId="{1BABE75D-DEFF-4897-B2A1-9213C30CC96C}" dt="2023-11-27T12:26:00.186" v="5893" actId="47"/>
        <pc:sldMkLst>
          <pc:docMk/>
          <pc:sldMk cId="3153516448" sldId="296"/>
        </pc:sldMkLst>
        <pc:spChg chg="add del">
          <ac:chgData name="근혁 정" userId="b7b68a69724cc93a" providerId="LiveId" clId="{1BABE75D-DEFF-4897-B2A1-9213C30CC96C}" dt="2023-11-27T12:23:20.400" v="5829" actId="478"/>
          <ac:spMkLst>
            <pc:docMk/>
            <pc:sldMk cId="3153516448" sldId="296"/>
            <ac:spMk id="3" creationId="{476B1691-4750-303C-51DA-8194DDCC75C3}"/>
          </ac:spMkLst>
        </pc:spChg>
        <pc:spChg chg="mod">
          <ac:chgData name="근혁 정" userId="b7b68a69724cc93a" providerId="LiveId" clId="{1BABE75D-DEFF-4897-B2A1-9213C30CC96C}" dt="2023-11-13T11:46:26.679" v="5214"/>
          <ac:spMkLst>
            <pc:docMk/>
            <pc:sldMk cId="3153516448" sldId="296"/>
            <ac:spMk id="4" creationId="{32E285E0-25D1-4806-B9DF-3590BD92D435}"/>
          </ac:spMkLst>
        </pc:spChg>
        <pc:spChg chg="mod">
          <ac:chgData name="근혁 정" userId="b7b68a69724cc93a" providerId="LiveId" clId="{1BABE75D-DEFF-4897-B2A1-9213C30CC96C}" dt="2023-11-13T11:46:28.751" v="5222"/>
          <ac:spMkLst>
            <pc:docMk/>
            <pc:sldMk cId="3153516448" sldId="296"/>
            <ac:spMk id="5" creationId="{181CE6EC-43A5-4409-9C12-1C3782E8CB22}"/>
          </ac:spMkLst>
        </pc:spChg>
        <pc:spChg chg="add del">
          <ac:chgData name="근혁 정" userId="b7b68a69724cc93a" providerId="LiveId" clId="{1BABE75D-DEFF-4897-B2A1-9213C30CC96C}" dt="2023-11-13T11:27:41.879" v="4368" actId="478"/>
          <ac:spMkLst>
            <pc:docMk/>
            <pc:sldMk cId="3153516448" sldId="296"/>
            <ac:spMk id="6" creationId="{54617D81-8EAE-4FB4-4F6C-52F665ECA6E2}"/>
          </ac:spMkLst>
        </pc:spChg>
        <pc:spChg chg="add del">
          <ac:chgData name="근혁 정" userId="b7b68a69724cc93a" providerId="LiveId" clId="{1BABE75D-DEFF-4897-B2A1-9213C30CC96C}" dt="2023-11-27T12:23:16.132" v="5826" actId="478"/>
          <ac:spMkLst>
            <pc:docMk/>
            <pc:sldMk cId="3153516448" sldId="296"/>
            <ac:spMk id="10" creationId="{8DE7FB05-462E-3014-5C6E-82017CC4C340}"/>
          </ac:spMkLst>
        </pc:spChg>
        <pc:spChg chg="add del">
          <ac:chgData name="근혁 정" userId="b7b68a69724cc93a" providerId="LiveId" clId="{1BABE75D-DEFF-4897-B2A1-9213C30CC96C}" dt="2023-11-27T12:23:18.546" v="5828" actId="478"/>
          <ac:spMkLst>
            <pc:docMk/>
            <pc:sldMk cId="3153516448" sldId="296"/>
            <ac:spMk id="13" creationId="{EAA1DBAD-45E3-9FED-7CD3-ACBD28FA0E25}"/>
          </ac:spMkLst>
        </pc:spChg>
        <pc:spChg chg="add del">
          <ac:chgData name="근혁 정" userId="b7b68a69724cc93a" providerId="LiveId" clId="{1BABE75D-DEFF-4897-B2A1-9213C30CC96C}" dt="2023-11-27T12:23:22.203" v="5831" actId="22"/>
          <ac:spMkLst>
            <pc:docMk/>
            <pc:sldMk cId="3153516448" sldId="296"/>
            <ac:spMk id="15" creationId="{0C9790F8-7D34-1056-276B-BE0C22C689CA}"/>
          </ac:spMkLst>
        </pc:spChg>
        <pc:graphicFrameChg chg="modGraphic">
          <ac:chgData name="근혁 정" userId="b7b68a69724cc93a" providerId="LiveId" clId="{1BABE75D-DEFF-4897-B2A1-9213C30CC96C}" dt="2023-11-13T11:46:10.485" v="5195" actId="2164"/>
          <ac:graphicFrameMkLst>
            <pc:docMk/>
            <pc:sldMk cId="3153516448" sldId="296"/>
            <ac:graphicFrameMk id="7" creationId="{EE672C9C-2796-4CD4-B138-FB14ECB9EFA6}"/>
          </ac:graphicFrameMkLst>
        </pc:graphicFrameChg>
        <pc:graphicFrameChg chg="modGraphic">
          <ac:chgData name="근혁 정" userId="b7b68a69724cc93a" providerId="LiveId" clId="{1BABE75D-DEFF-4897-B2A1-9213C30CC96C}" dt="2023-11-13T11:46:08.920" v="5194" actId="2164"/>
          <ac:graphicFrameMkLst>
            <pc:docMk/>
            <pc:sldMk cId="3153516448" sldId="296"/>
            <ac:graphicFrameMk id="11" creationId="{7F171747-89F0-37BA-11A5-C5C753AA4E00}"/>
          </ac:graphicFrameMkLst>
        </pc:graphicFrameChg>
        <pc:picChg chg="del">
          <ac:chgData name="근혁 정" userId="b7b68a69724cc93a" providerId="LiveId" clId="{1BABE75D-DEFF-4897-B2A1-9213C30CC96C}" dt="2023-11-13T11:27:43.923" v="4370" actId="478"/>
          <ac:picMkLst>
            <pc:docMk/>
            <pc:sldMk cId="3153516448" sldId="296"/>
            <ac:picMk id="3" creationId="{44BF9F1B-C5A6-1663-772E-55EBFD702F1F}"/>
          </ac:picMkLst>
        </pc:picChg>
        <pc:picChg chg="add mod">
          <ac:chgData name="근혁 정" userId="b7b68a69724cc93a" providerId="LiveId" clId="{1BABE75D-DEFF-4897-B2A1-9213C30CC96C}" dt="2023-11-27T12:23:33.193" v="5833" actId="1076"/>
          <ac:picMkLst>
            <pc:docMk/>
            <pc:sldMk cId="3153516448" sldId="296"/>
            <ac:picMk id="17" creationId="{0900C364-4E9C-90EB-602E-112F98CD454F}"/>
          </ac:picMkLst>
        </pc:picChg>
        <pc:picChg chg="add del">
          <ac:chgData name="근혁 정" userId="b7b68a69724cc93a" providerId="LiveId" clId="{1BABE75D-DEFF-4897-B2A1-9213C30CC96C}" dt="2023-11-13T11:27:41.470" v="4367" actId="478"/>
          <ac:picMkLst>
            <pc:docMk/>
            <pc:sldMk cId="3153516448" sldId="296"/>
            <ac:picMk id="2058" creationId="{8F77DD1F-9985-12E0-C2A4-E1E89E41B189}"/>
          </ac:picMkLst>
        </pc:picChg>
      </pc:sldChg>
      <pc:sldChg chg="addSp delSp modSp add mod setBg">
        <pc:chgData name="근혁 정" userId="b7b68a69724cc93a" providerId="LiveId" clId="{1BABE75D-DEFF-4897-B2A1-9213C30CC96C}" dt="2023-11-20T12:15:38.949" v="5486" actId="20577"/>
        <pc:sldMkLst>
          <pc:docMk/>
          <pc:sldMk cId="3211581946" sldId="297"/>
        </pc:sldMkLst>
        <pc:spChg chg="mod">
          <ac:chgData name="근혁 정" userId="b7b68a69724cc93a" providerId="LiveId" clId="{1BABE75D-DEFF-4897-B2A1-9213C30CC96C}" dt="2023-11-20T12:15:18.215" v="5474" actId="20577"/>
          <ac:spMkLst>
            <pc:docMk/>
            <pc:sldMk cId="3211581946" sldId="297"/>
            <ac:spMk id="4" creationId="{32E285E0-25D1-4806-B9DF-3590BD92D435}"/>
          </ac:spMkLst>
        </pc:spChg>
        <pc:graphicFrameChg chg="modGraphic">
          <ac:chgData name="근혁 정" userId="b7b68a69724cc93a" providerId="LiveId" clId="{1BABE75D-DEFF-4897-B2A1-9213C30CC96C}" dt="2023-11-20T12:15:38.949" v="5486" actId="20577"/>
          <ac:graphicFrameMkLst>
            <pc:docMk/>
            <pc:sldMk cId="3211581946" sldId="297"/>
            <ac:graphicFrameMk id="10" creationId="{EE92FB39-8DB8-180E-C299-B4852F19B318}"/>
          </ac:graphicFrameMkLst>
        </pc:graphicFrameChg>
        <pc:picChg chg="add mod">
          <ac:chgData name="근혁 정" userId="b7b68a69724cc93a" providerId="LiveId" clId="{1BABE75D-DEFF-4897-B2A1-9213C30CC96C}" dt="2023-11-20T12:15:35.077" v="5479" actId="1076"/>
          <ac:picMkLst>
            <pc:docMk/>
            <pc:sldMk cId="3211581946" sldId="297"/>
            <ac:picMk id="3" creationId="{300F5B4D-3711-A602-A7B4-8B6680C8BB29}"/>
          </ac:picMkLst>
        </pc:picChg>
        <pc:picChg chg="del">
          <ac:chgData name="근혁 정" userId="b7b68a69724cc93a" providerId="LiveId" clId="{1BABE75D-DEFF-4897-B2A1-9213C30CC96C}" dt="2023-11-20T12:15:31.432" v="5475" actId="478"/>
          <ac:picMkLst>
            <pc:docMk/>
            <pc:sldMk cId="3211581946" sldId="297"/>
            <ac:picMk id="9" creationId="{CF0AD5B9-D14A-7EE0-6F7E-3D43B287D5D8}"/>
          </ac:picMkLst>
        </pc:picChg>
      </pc:sldChg>
      <pc:sldChg chg="addSp delSp modSp add mod setBg">
        <pc:chgData name="근혁 정" userId="b7b68a69724cc93a" providerId="LiveId" clId="{1BABE75D-DEFF-4897-B2A1-9213C30CC96C}" dt="2023-11-20T12:16:50.183" v="5515" actId="1038"/>
        <pc:sldMkLst>
          <pc:docMk/>
          <pc:sldMk cId="2060264317" sldId="298"/>
        </pc:sldMkLst>
        <pc:spChg chg="mod">
          <ac:chgData name="근혁 정" userId="b7b68a69724cc93a" providerId="LiveId" clId="{1BABE75D-DEFF-4897-B2A1-9213C30CC96C}" dt="2023-11-20T12:15:46.262" v="5489" actId="20577"/>
          <ac:spMkLst>
            <pc:docMk/>
            <pc:sldMk cId="2060264317" sldId="298"/>
            <ac:spMk id="4" creationId="{32E285E0-25D1-4806-B9DF-3590BD92D435}"/>
          </ac:spMkLst>
        </pc:spChg>
        <pc:picChg chg="del">
          <ac:chgData name="근혁 정" userId="b7b68a69724cc93a" providerId="LiveId" clId="{1BABE75D-DEFF-4897-B2A1-9213C30CC96C}" dt="2023-11-20T12:16:00.255" v="5490" actId="478"/>
          <ac:picMkLst>
            <pc:docMk/>
            <pc:sldMk cId="2060264317" sldId="298"/>
            <ac:picMk id="3" creationId="{300F5B4D-3711-A602-A7B4-8B6680C8BB29}"/>
          </ac:picMkLst>
        </pc:picChg>
        <pc:picChg chg="add mod">
          <ac:chgData name="근혁 정" userId="b7b68a69724cc93a" providerId="LiveId" clId="{1BABE75D-DEFF-4897-B2A1-9213C30CC96C}" dt="2023-11-20T12:16:13.237" v="5498" actId="1076"/>
          <ac:picMkLst>
            <pc:docMk/>
            <pc:sldMk cId="2060264317" sldId="298"/>
            <ac:picMk id="6" creationId="{4F72ABD7-B7F9-A252-7E3C-EF84AEA5714E}"/>
          </ac:picMkLst>
        </pc:picChg>
        <pc:picChg chg="add mod">
          <ac:chgData name="근혁 정" userId="b7b68a69724cc93a" providerId="LiveId" clId="{1BABE75D-DEFF-4897-B2A1-9213C30CC96C}" dt="2023-11-20T12:16:50.183" v="5515" actId="1038"/>
          <ac:picMkLst>
            <pc:docMk/>
            <pc:sldMk cId="2060264317" sldId="298"/>
            <ac:picMk id="12" creationId="{D04128D0-F73D-A337-67D2-4A395D5B0FDF}"/>
          </ac:picMkLst>
        </pc:picChg>
      </pc:sldChg>
      <pc:sldChg chg="addSp delSp modSp add mod setBg">
        <pc:chgData name="근혁 정" userId="b7b68a69724cc93a" providerId="LiveId" clId="{1BABE75D-DEFF-4897-B2A1-9213C30CC96C}" dt="2023-11-20T12:17:36.171" v="5542" actId="1076"/>
        <pc:sldMkLst>
          <pc:docMk/>
          <pc:sldMk cId="3696642518" sldId="299"/>
        </pc:sldMkLst>
        <pc:spChg chg="mod">
          <ac:chgData name="근혁 정" userId="b7b68a69724cc93a" providerId="LiveId" clId="{1BABE75D-DEFF-4897-B2A1-9213C30CC96C}" dt="2023-11-20T12:17:04.039" v="5536" actId="20577"/>
          <ac:spMkLst>
            <pc:docMk/>
            <pc:sldMk cId="3696642518" sldId="299"/>
            <ac:spMk id="4" creationId="{32E285E0-25D1-4806-B9DF-3590BD92D435}"/>
          </ac:spMkLst>
        </pc:spChg>
        <pc:picChg chg="add mod">
          <ac:chgData name="근혁 정" userId="b7b68a69724cc93a" providerId="LiveId" clId="{1BABE75D-DEFF-4897-B2A1-9213C30CC96C}" dt="2023-11-20T12:17:36.171" v="5542" actId="1076"/>
          <ac:picMkLst>
            <pc:docMk/>
            <pc:sldMk cId="3696642518" sldId="299"/>
            <ac:picMk id="3" creationId="{9F6CEF1D-66D5-8E98-7722-5F58F5FBAB30}"/>
          </ac:picMkLst>
        </pc:picChg>
        <pc:picChg chg="del mod">
          <ac:chgData name="근혁 정" userId="b7b68a69724cc93a" providerId="LiveId" clId="{1BABE75D-DEFF-4897-B2A1-9213C30CC96C}" dt="2023-11-20T12:17:33.550" v="5540" actId="478"/>
          <ac:picMkLst>
            <pc:docMk/>
            <pc:sldMk cId="3696642518" sldId="299"/>
            <ac:picMk id="12" creationId="{147D5EE3-32EF-230F-7B12-98C266C0254C}"/>
          </ac:picMkLst>
        </pc:picChg>
      </pc:sldChg>
      <pc:sldChg chg="addSp delSp modSp add mod setBg">
        <pc:chgData name="근혁 정" userId="b7b68a69724cc93a" providerId="LiveId" clId="{1BABE75D-DEFF-4897-B2A1-9213C30CC96C}" dt="2023-11-20T12:18:10.002" v="5567" actId="20577"/>
        <pc:sldMkLst>
          <pc:docMk/>
          <pc:sldMk cId="3121085809" sldId="300"/>
        </pc:sldMkLst>
        <pc:spChg chg="mod">
          <ac:chgData name="근혁 정" userId="b7b68a69724cc93a" providerId="LiveId" clId="{1BABE75D-DEFF-4897-B2A1-9213C30CC96C}" dt="2023-11-20T12:18:10.002" v="5567" actId="20577"/>
          <ac:spMkLst>
            <pc:docMk/>
            <pc:sldMk cId="3121085809" sldId="300"/>
            <ac:spMk id="4" creationId="{32E285E0-25D1-4806-B9DF-3590BD92D435}"/>
          </ac:spMkLst>
        </pc:spChg>
        <pc:graphicFrameChg chg="modGraphic">
          <ac:chgData name="근혁 정" userId="b7b68a69724cc93a" providerId="LiveId" clId="{1BABE75D-DEFF-4897-B2A1-9213C30CC96C}" dt="2023-11-20T12:17:52.144" v="5559"/>
          <ac:graphicFrameMkLst>
            <pc:docMk/>
            <pc:sldMk cId="3121085809" sldId="300"/>
            <ac:graphicFrameMk id="9" creationId="{57841B4F-E6B6-D5A4-B589-E4926529A5F6}"/>
          </ac:graphicFrameMkLst>
        </pc:graphicFrameChg>
        <pc:picChg chg="del">
          <ac:chgData name="근혁 정" userId="b7b68a69724cc93a" providerId="LiveId" clId="{1BABE75D-DEFF-4897-B2A1-9213C30CC96C}" dt="2023-11-20T12:18:01.926" v="5561" actId="478"/>
          <ac:picMkLst>
            <pc:docMk/>
            <pc:sldMk cId="3121085809" sldId="300"/>
            <ac:picMk id="3" creationId="{CA773B8C-D6BB-406A-9A7C-BDD0AF15CA24}"/>
          </ac:picMkLst>
        </pc:picChg>
        <pc:picChg chg="add mod">
          <ac:chgData name="근혁 정" userId="b7b68a69724cc93a" providerId="LiveId" clId="{1BABE75D-DEFF-4897-B2A1-9213C30CC96C}" dt="2023-11-20T12:18:06.509" v="5565" actId="1076"/>
          <ac:picMkLst>
            <pc:docMk/>
            <pc:sldMk cId="3121085809" sldId="300"/>
            <ac:picMk id="6" creationId="{818C9240-7E53-FE13-1FEB-CC9424AEBEF3}"/>
          </ac:picMkLst>
        </pc:picChg>
      </pc:sldChg>
      <pc:sldChg chg="addSp delSp modSp add mod setBg delDesignElem">
        <pc:chgData name="근혁 정" userId="b7b68a69724cc93a" providerId="LiveId" clId="{1BABE75D-DEFF-4897-B2A1-9213C30CC96C}" dt="2023-11-27T12:27:18.705" v="5991" actId="20577"/>
        <pc:sldMkLst>
          <pc:docMk/>
          <pc:sldMk cId="1649260194" sldId="301"/>
        </pc:sldMkLst>
        <pc:spChg chg="mod">
          <ac:chgData name="근혁 정" userId="b7b68a69724cc93a" providerId="LiveId" clId="{1BABE75D-DEFF-4897-B2A1-9213C30CC96C}" dt="2023-11-27T12:17:26.074" v="5690" actId="20577"/>
          <ac:spMkLst>
            <pc:docMk/>
            <pc:sldMk cId="1649260194" sldId="301"/>
            <ac:spMk id="2" creationId="{B70FF8B9-29D7-0651-98B2-F84F18E98B93}"/>
          </ac:spMkLst>
        </pc:spChg>
        <pc:spChg chg="add del mod">
          <ac:chgData name="근혁 정" userId="b7b68a69724cc93a" providerId="LiveId" clId="{1BABE75D-DEFF-4897-B2A1-9213C30CC96C}" dt="2023-11-27T12:27:18.705" v="5991" actId="20577"/>
          <ac:spMkLst>
            <pc:docMk/>
            <pc:sldMk cId="1649260194" sldId="301"/>
            <ac:spMk id="8" creationId="{54C33405-4843-EB57-489C-0617E784A95D}"/>
          </ac:spMkLst>
        </pc:spChg>
        <pc:spChg chg="mod">
          <ac:chgData name="근혁 정" userId="b7b68a69724cc93a" providerId="LiveId" clId="{1BABE75D-DEFF-4897-B2A1-9213C30CC96C}" dt="2023-11-27T12:17:38.497" v="5695" actId="1076"/>
          <ac:spMkLst>
            <pc:docMk/>
            <pc:sldMk cId="1649260194" sldId="301"/>
            <ac:spMk id="11" creationId="{06097320-0C4E-D49A-0D42-8C49B6C8BC35}"/>
          </ac:spMkLst>
        </pc:spChg>
        <pc:spChg chg="del">
          <ac:chgData name="근혁 정" userId="b7b68a69724cc93a" providerId="LiveId" clId="{1BABE75D-DEFF-4897-B2A1-9213C30CC96C}" dt="2023-11-27T12:17:19.827" v="5677"/>
          <ac:spMkLst>
            <pc:docMk/>
            <pc:sldMk cId="1649260194" sldId="301"/>
            <ac:spMk id="73" creationId="{3DFDC495-E437-4910-BE71-8385DC0F373F}"/>
          </ac:spMkLst>
        </pc:spChg>
        <pc:spChg chg="del">
          <ac:chgData name="근혁 정" userId="b7b68a69724cc93a" providerId="LiveId" clId="{1BABE75D-DEFF-4897-B2A1-9213C30CC96C}" dt="2023-11-27T12:17:19.827" v="5677"/>
          <ac:spMkLst>
            <pc:docMk/>
            <pc:sldMk cId="1649260194" sldId="301"/>
            <ac:spMk id="74" creationId="{ABC91FDC-32F5-4740-B00E-8E17199C6694}"/>
          </ac:spMkLst>
        </pc:spChg>
        <pc:spChg chg="del">
          <ac:chgData name="근혁 정" userId="b7b68a69724cc93a" providerId="LiveId" clId="{1BABE75D-DEFF-4897-B2A1-9213C30CC96C}" dt="2023-11-27T12:17:19.827" v="5677"/>
          <ac:spMkLst>
            <pc:docMk/>
            <pc:sldMk cId="1649260194" sldId="301"/>
            <ac:spMk id="75" creationId="{D46568E1-7DE6-4D0A-98EA-F9EF0C4802E6}"/>
          </ac:spMkLst>
        </pc:spChg>
        <pc:graphicFrameChg chg="add del">
          <ac:chgData name="근혁 정" userId="b7b68a69724cc93a" providerId="LiveId" clId="{1BABE75D-DEFF-4897-B2A1-9213C30CC96C}" dt="2023-11-27T12:17:56.895" v="5703" actId="26606"/>
          <ac:graphicFrameMkLst>
            <pc:docMk/>
            <pc:sldMk cId="1649260194" sldId="301"/>
            <ac:graphicFrameMk id="13" creationId="{B64BAAE8-84EA-5637-7AD3-3831B16623D2}"/>
          </ac:graphicFrameMkLst>
        </pc:graphicFrameChg>
        <pc:graphicFrameChg chg="add del">
          <ac:chgData name="근혁 정" userId="b7b68a69724cc93a" providerId="LiveId" clId="{1BABE75D-DEFF-4897-B2A1-9213C30CC96C}" dt="2023-11-27T12:18:27.074" v="5712" actId="26606"/>
          <ac:graphicFrameMkLst>
            <pc:docMk/>
            <pc:sldMk cId="1649260194" sldId="301"/>
            <ac:graphicFrameMk id="14" creationId="{43FE4293-D528-61C7-3B02-351F68A5BC3F}"/>
          </ac:graphicFrameMkLst>
        </pc:graphicFrameChg>
        <pc:graphicFrameChg chg="add del">
          <ac:chgData name="근혁 정" userId="b7b68a69724cc93a" providerId="LiveId" clId="{1BABE75D-DEFF-4897-B2A1-9213C30CC96C}" dt="2023-11-27T12:18:27.764" v="5714" actId="26606"/>
          <ac:graphicFrameMkLst>
            <pc:docMk/>
            <pc:sldMk cId="1649260194" sldId="301"/>
            <ac:graphicFrameMk id="16" creationId="{2D87A772-6D8F-A3A7-30FE-E6DADBFA6885}"/>
          </ac:graphicFrameMkLst>
        </pc:graphicFrameChg>
        <pc:graphicFrameChg chg="add del">
          <ac:chgData name="근혁 정" userId="b7b68a69724cc93a" providerId="LiveId" clId="{1BABE75D-DEFF-4897-B2A1-9213C30CC96C}" dt="2023-11-27T12:18:28.171" v="5716" actId="26606"/>
          <ac:graphicFrameMkLst>
            <pc:docMk/>
            <pc:sldMk cId="1649260194" sldId="301"/>
            <ac:graphicFrameMk id="18" creationId="{2F7F2403-4D91-F190-00EF-BBECD3788871}"/>
          </ac:graphicFrameMkLst>
        </pc:graphicFrameChg>
        <pc:picChg chg="del">
          <ac:chgData name="근혁 정" userId="b7b68a69724cc93a" providerId="LiveId" clId="{1BABE75D-DEFF-4897-B2A1-9213C30CC96C}" dt="2023-11-27T12:17:37.273" v="5693" actId="478"/>
          <ac:picMkLst>
            <pc:docMk/>
            <pc:sldMk cId="1649260194" sldId="301"/>
            <ac:picMk id="4" creationId="{4392B809-E8B9-41FA-0CBA-B2BB2D9D3B58}"/>
          </ac:picMkLst>
        </pc:picChg>
        <pc:picChg chg="add mod">
          <ac:chgData name="근혁 정" userId="b7b68a69724cc93a" providerId="LiveId" clId="{1BABE75D-DEFF-4897-B2A1-9213C30CC96C}" dt="2023-11-27T12:18:32.916" v="5719" actId="1076"/>
          <ac:picMkLst>
            <pc:docMk/>
            <pc:sldMk cId="1649260194" sldId="301"/>
            <ac:picMk id="5" creationId="{825EE442-6B20-762D-76BB-2F0821F4E2DB}"/>
          </ac:picMkLst>
        </pc:picChg>
        <pc:picChg chg="del">
          <ac:chgData name="근혁 정" userId="b7b68a69724cc93a" providerId="LiveId" clId="{1BABE75D-DEFF-4897-B2A1-9213C30CC96C}" dt="2023-11-27T12:17:36.671" v="5691" actId="478"/>
          <ac:picMkLst>
            <pc:docMk/>
            <pc:sldMk cId="1649260194" sldId="301"/>
            <ac:picMk id="7" creationId="{5E590D33-851A-5C24-ED9A-DF0FEF31413A}"/>
          </ac:picMkLst>
        </pc:picChg>
        <pc:picChg chg="add mod">
          <ac:chgData name="근혁 정" userId="b7b68a69724cc93a" providerId="LiveId" clId="{1BABE75D-DEFF-4897-B2A1-9213C30CC96C}" dt="2023-11-27T12:18:31.143" v="5718" actId="1076"/>
          <ac:picMkLst>
            <pc:docMk/>
            <pc:sldMk cId="1649260194" sldId="301"/>
            <ac:picMk id="9" creationId="{DF895FC2-A705-7157-4F1B-2D1131062590}"/>
          </ac:picMkLst>
        </pc:picChg>
        <pc:picChg chg="del">
          <ac:chgData name="근혁 정" userId="b7b68a69724cc93a" providerId="LiveId" clId="{1BABE75D-DEFF-4897-B2A1-9213C30CC96C}" dt="2023-11-27T12:17:36.955" v="5692" actId="478"/>
          <ac:picMkLst>
            <pc:docMk/>
            <pc:sldMk cId="1649260194" sldId="301"/>
            <ac:picMk id="10" creationId="{5AE4EBBA-5C19-C952-DDCF-09857F7DEC0D}"/>
          </ac:picMkLst>
        </pc:picChg>
      </pc:sldChg>
      <pc:sldChg chg="addSp delSp modSp add mod setBg">
        <pc:chgData name="근혁 정" userId="b7b68a69724cc93a" providerId="LiveId" clId="{1BABE75D-DEFF-4897-B2A1-9213C30CC96C}" dt="2023-11-27T12:24:52.912" v="5871" actId="22"/>
        <pc:sldMkLst>
          <pc:docMk/>
          <pc:sldMk cId="3585056833" sldId="302"/>
        </pc:sldMkLst>
        <pc:spChg chg="mod">
          <ac:chgData name="근혁 정" userId="b7b68a69724cc93a" providerId="LiveId" clId="{1BABE75D-DEFF-4897-B2A1-9213C30CC96C}" dt="2023-11-27T12:22:49.200" v="5797"/>
          <ac:spMkLst>
            <pc:docMk/>
            <pc:sldMk cId="3585056833" sldId="302"/>
            <ac:spMk id="6" creationId="{EE6F80C9-CFA5-3B7C-D32D-50CBF19574F3}"/>
          </ac:spMkLst>
        </pc:spChg>
        <pc:spChg chg="mod">
          <ac:chgData name="근혁 정" userId="b7b68a69724cc93a" providerId="LiveId" clId="{1BABE75D-DEFF-4897-B2A1-9213C30CC96C}" dt="2023-11-27T12:23:00.546" v="5822" actId="14100"/>
          <ac:spMkLst>
            <pc:docMk/>
            <pc:sldMk cId="3585056833" sldId="302"/>
            <ac:spMk id="7" creationId="{76C9C614-326E-4347-49E5-C18E574B5B50}"/>
          </ac:spMkLst>
        </pc:spChg>
        <pc:spChg chg="add del">
          <ac:chgData name="근혁 정" userId="b7b68a69724cc93a" providerId="LiveId" clId="{1BABE75D-DEFF-4897-B2A1-9213C30CC96C}" dt="2023-11-27T12:24:52.912" v="5871" actId="22"/>
          <ac:spMkLst>
            <pc:docMk/>
            <pc:sldMk cId="3585056833" sldId="302"/>
            <ac:spMk id="11" creationId="{D47DF461-8B52-B0D6-7C8A-9ED763BDDBFC}"/>
          </ac:spMkLst>
        </pc:spChg>
        <pc:picChg chg="add del mod">
          <ac:chgData name="근혁 정" userId="b7b68a69724cc93a" providerId="LiveId" clId="{1BABE75D-DEFF-4897-B2A1-9213C30CC96C}" dt="2023-11-27T12:23:42.198" v="5840" actId="1076"/>
          <ac:picMkLst>
            <pc:docMk/>
            <pc:sldMk cId="3585056833" sldId="302"/>
            <ac:picMk id="3" creationId="{BC5FF861-2BD5-2D35-F3D3-45004D1E0E69}"/>
          </ac:picMkLst>
        </pc:picChg>
        <pc:picChg chg="add mod">
          <ac:chgData name="근혁 정" userId="b7b68a69724cc93a" providerId="LiveId" clId="{1BABE75D-DEFF-4897-B2A1-9213C30CC96C}" dt="2023-11-27T12:23:44.908" v="5841" actId="1076"/>
          <ac:picMkLst>
            <pc:docMk/>
            <pc:sldMk cId="3585056833" sldId="302"/>
            <ac:picMk id="5" creationId="{0B58104A-50FD-1EDD-3BCA-380DAD6DC275}"/>
          </ac:picMkLst>
        </pc:picChg>
      </pc:sldChg>
      <pc:sldChg chg="add del setBg">
        <pc:chgData name="근혁 정" userId="b7b68a69724cc93a" providerId="LiveId" clId="{1BABE75D-DEFF-4897-B2A1-9213C30CC96C}" dt="2023-11-27T12:23:06.454" v="5824"/>
        <pc:sldMkLst>
          <pc:docMk/>
          <pc:sldMk cId="723606435" sldId="303"/>
        </pc:sldMkLst>
      </pc:sldChg>
      <pc:sldChg chg="addSp delSp modSp add mod setBg">
        <pc:chgData name="근혁 정" userId="b7b68a69724cc93a" providerId="LiveId" clId="{1BABE75D-DEFF-4897-B2A1-9213C30CC96C}" dt="2023-11-27T12:25:52.250" v="5892"/>
        <pc:sldMkLst>
          <pc:docMk/>
          <pc:sldMk cId="1727774998" sldId="303"/>
        </pc:sldMkLst>
        <pc:spChg chg="mod">
          <ac:chgData name="근혁 정" userId="b7b68a69724cc93a" providerId="LiveId" clId="{1BABE75D-DEFF-4897-B2A1-9213C30CC96C}" dt="2023-11-27T12:24:14.394" v="5864" actId="14100"/>
          <ac:spMkLst>
            <pc:docMk/>
            <pc:sldMk cId="1727774998" sldId="303"/>
            <ac:spMk id="6" creationId="{EE6F80C9-CFA5-3B7C-D32D-50CBF19574F3}"/>
          </ac:spMkLst>
        </pc:spChg>
        <pc:spChg chg="mod">
          <ac:chgData name="근혁 정" userId="b7b68a69724cc93a" providerId="LiveId" clId="{1BABE75D-DEFF-4897-B2A1-9213C30CC96C}" dt="2023-11-27T12:25:47.883" v="5891" actId="20577"/>
          <ac:spMkLst>
            <pc:docMk/>
            <pc:sldMk cId="1727774998" sldId="303"/>
            <ac:spMk id="7" creationId="{76C9C614-326E-4347-49E5-C18E574B5B50}"/>
          </ac:spMkLst>
        </pc:spChg>
        <pc:spChg chg="add del">
          <ac:chgData name="근혁 정" userId="b7b68a69724cc93a" providerId="LiveId" clId="{1BABE75D-DEFF-4897-B2A1-9213C30CC96C}" dt="2023-11-27T12:24:38.556" v="5867" actId="22"/>
          <ac:spMkLst>
            <pc:docMk/>
            <pc:sldMk cId="1727774998" sldId="303"/>
            <ac:spMk id="10" creationId="{D0F54520-643D-F7F9-3E5B-1729C212C190}"/>
          </ac:spMkLst>
        </pc:spChg>
        <pc:spChg chg="add del">
          <ac:chgData name="근혁 정" userId="b7b68a69724cc93a" providerId="LiveId" clId="{1BABE75D-DEFF-4897-B2A1-9213C30CC96C}" dt="2023-11-27T12:24:44.524" v="5869" actId="22"/>
          <ac:spMkLst>
            <pc:docMk/>
            <pc:sldMk cId="1727774998" sldId="303"/>
            <ac:spMk id="12" creationId="{E2F6AA80-B7F9-D5DD-70CB-188130993A17}"/>
          </ac:spMkLst>
        </pc:spChg>
        <pc:spChg chg="add del">
          <ac:chgData name="근혁 정" userId="b7b68a69724cc93a" providerId="LiveId" clId="{1BABE75D-DEFF-4897-B2A1-9213C30CC96C}" dt="2023-11-27T12:25:13.548" v="5873" actId="22"/>
          <ac:spMkLst>
            <pc:docMk/>
            <pc:sldMk cId="1727774998" sldId="303"/>
            <ac:spMk id="14" creationId="{414807C2-A562-00BE-27CB-8840E1E0C412}"/>
          </ac:spMkLst>
        </pc:spChg>
        <pc:spChg chg="add del">
          <ac:chgData name="근혁 정" userId="b7b68a69724cc93a" providerId="LiveId" clId="{1BABE75D-DEFF-4897-B2A1-9213C30CC96C}" dt="2023-11-27T12:25:26.454" v="5875" actId="22"/>
          <ac:spMkLst>
            <pc:docMk/>
            <pc:sldMk cId="1727774998" sldId="303"/>
            <ac:spMk id="16" creationId="{E3B420A2-92A1-C114-97A4-A66ED79C1296}"/>
          </ac:spMkLst>
        </pc:spChg>
        <pc:picChg chg="del">
          <ac:chgData name="근혁 정" userId="b7b68a69724cc93a" providerId="LiveId" clId="{1BABE75D-DEFF-4897-B2A1-9213C30CC96C}" dt="2023-11-27T12:24:37.228" v="5865" actId="478"/>
          <ac:picMkLst>
            <pc:docMk/>
            <pc:sldMk cId="1727774998" sldId="303"/>
            <ac:picMk id="5" creationId="{0B58104A-50FD-1EDD-3BCA-380DAD6DC275}"/>
          </ac:picMkLst>
        </pc:picChg>
        <pc:picChg chg="add mod">
          <ac:chgData name="근혁 정" userId="b7b68a69724cc93a" providerId="LiveId" clId="{1BABE75D-DEFF-4897-B2A1-9213C30CC96C}" dt="2023-11-27T12:25:37.057" v="5877" actId="1076"/>
          <ac:picMkLst>
            <pc:docMk/>
            <pc:sldMk cId="1727774998" sldId="303"/>
            <ac:picMk id="18" creationId="{41BDFCD7-3273-26F7-CFD8-5C90E90C3D53}"/>
          </ac:picMkLst>
        </pc:picChg>
      </pc:sldChg>
      <pc:sldMasterChg chg="setBg modSldLayout">
        <pc:chgData name="근혁 정" userId="b7b68a69724cc93a" providerId="LiveId" clId="{1BABE75D-DEFF-4897-B2A1-9213C30CC96C}" dt="2023-11-13T11:17:54.772" v="4335"/>
        <pc:sldMasterMkLst>
          <pc:docMk/>
          <pc:sldMasterMk cId="170218797" sldId="2147483756"/>
        </pc:sldMasterMkLst>
        <pc:sldLayoutChg chg="setBg">
          <pc:chgData name="근혁 정" userId="b7b68a69724cc93a" providerId="LiveId" clId="{1BABE75D-DEFF-4897-B2A1-9213C30CC96C}" dt="2023-11-13T11:17:54.772" v="4335"/>
          <pc:sldLayoutMkLst>
            <pc:docMk/>
            <pc:sldMasterMk cId="170218797" sldId="2147483756"/>
            <pc:sldLayoutMk cId="1219832026" sldId="2147483757"/>
          </pc:sldLayoutMkLst>
        </pc:sldLayoutChg>
        <pc:sldLayoutChg chg="setBg">
          <pc:chgData name="근혁 정" userId="b7b68a69724cc93a" providerId="LiveId" clId="{1BABE75D-DEFF-4897-B2A1-9213C30CC96C}" dt="2023-11-13T11:17:54.772" v="4335"/>
          <pc:sldLayoutMkLst>
            <pc:docMk/>
            <pc:sldMasterMk cId="170218797" sldId="2147483756"/>
            <pc:sldLayoutMk cId="1665699453" sldId="2147483758"/>
          </pc:sldLayoutMkLst>
        </pc:sldLayoutChg>
        <pc:sldLayoutChg chg="setBg">
          <pc:chgData name="근혁 정" userId="b7b68a69724cc93a" providerId="LiveId" clId="{1BABE75D-DEFF-4897-B2A1-9213C30CC96C}" dt="2023-11-13T11:17:54.772" v="4335"/>
          <pc:sldLayoutMkLst>
            <pc:docMk/>
            <pc:sldMasterMk cId="170218797" sldId="2147483756"/>
            <pc:sldLayoutMk cId="2689216732" sldId="2147483759"/>
          </pc:sldLayoutMkLst>
        </pc:sldLayoutChg>
        <pc:sldLayoutChg chg="setBg">
          <pc:chgData name="근혁 정" userId="b7b68a69724cc93a" providerId="LiveId" clId="{1BABE75D-DEFF-4897-B2A1-9213C30CC96C}" dt="2023-11-13T11:17:54.772" v="4335"/>
          <pc:sldLayoutMkLst>
            <pc:docMk/>
            <pc:sldMasterMk cId="170218797" sldId="2147483756"/>
            <pc:sldLayoutMk cId="1811188531" sldId="2147483760"/>
          </pc:sldLayoutMkLst>
        </pc:sldLayoutChg>
        <pc:sldLayoutChg chg="setBg">
          <pc:chgData name="근혁 정" userId="b7b68a69724cc93a" providerId="LiveId" clId="{1BABE75D-DEFF-4897-B2A1-9213C30CC96C}" dt="2023-11-13T11:17:54.772" v="4335"/>
          <pc:sldLayoutMkLst>
            <pc:docMk/>
            <pc:sldMasterMk cId="170218797" sldId="2147483756"/>
            <pc:sldLayoutMk cId="1151657805" sldId="2147483761"/>
          </pc:sldLayoutMkLst>
        </pc:sldLayoutChg>
        <pc:sldLayoutChg chg="setBg">
          <pc:chgData name="근혁 정" userId="b7b68a69724cc93a" providerId="LiveId" clId="{1BABE75D-DEFF-4897-B2A1-9213C30CC96C}" dt="2023-11-13T11:17:54.772" v="4335"/>
          <pc:sldLayoutMkLst>
            <pc:docMk/>
            <pc:sldMasterMk cId="170218797" sldId="2147483756"/>
            <pc:sldLayoutMk cId="2175550709" sldId="2147483762"/>
          </pc:sldLayoutMkLst>
        </pc:sldLayoutChg>
        <pc:sldLayoutChg chg="setBg">
          <pc:chgData name="근혁 정" userId="b7b68a69724cc93a" providerId="LiveId" clId="{1BABE75D-DEFF-4897-B2A1-9213C30CC96C}" dt="2023-11-13T11:17:54.772" v="4335"/>
          <pc:sldLayoutMkLst>
            <pc:docMk/>
            <pc:sldMasterMk cId="170218797" sldId="2147483756"/>
            <pc:sldLayoutMk cId="2453924217" sldId="2147483763"/>
          </pc:sldLayoutMkLst>
        </pc:sldLayoutChg>
        <pc:sldLayoutChg chg="setBg">
          <pc:chgData name="근혁 정" userId="b7b68a69724cc93a" providerId="LiveId" clId="{1BABE75D-DEFF-4897-B2A1-9213C30CC96C}" dt="2023-11-13T11:17:54.772" v="4335"/>
          <pc:sldLayoutMkLst>
            <pc:docMk/>
            <pc:sldMasterMk cId="170218797" sldId="2147483756"/>
            <pc:sldLayoutMk cId="583702822" sldId="2147483764"/>
          </pc:sldLayoutMkLst>
        </pc:sldLayoutChg>
        <pc:sldLayoutChg chg="setBg">
          <pc:chgData name="근혁 정" userId="b7b68a69724cc93a" providerId="LiveId" clId="{1BABE75D-DEFF-4897-B2A1-9213C30CC96C}" dt="2023-11-13T11:17:54.772" v="4335"/>
          <pc:sldLayoutMkLst>
            <pc:docMk/>
            <pc:sldMasterMk cId="170218797" sldId="2147483756"/>
            <pc:sldLayoutMk cId="3160710783" sldId="2147483765"/>
          </pc:sldLayoutMkLst>
        </pc:sldLayoutChg>
        <pc:sldLayoutChg chg="setBg">
          <pc:chgData name="근혁 정" userId="b7b68a69724cc93a" providerId="LiveId" clId="{1BABE75D-DEFF-4897-B2A1-9213C30CC96C}" dt="2023-11-13T11:17:54.772" v="4335"/>
          <pc:sldLayoutMkLst>
            <pc:docMk/>
            <pc:sldMasterMk cId="170218797" sldId="2147483756"/>
            <pc:sldLayoutMk cId="2388809117" sldId="2147483766"/>
          </pc:sldLayoutMkLst>
        </pc:sldLayoutChg>
        <pc:sldLayoutChg chg="setBg">
          <pc:chgData name="근혁 정" userId="b7b68a69724cc93a" providerId="LiveId" clId="{1BABE75D-DEFF-4897-B2A1-9213C30CC96C}" dt="2023-11-13T11:17:54.772" v="4335"/>
          <pc:sldLayoutMkLst>
            <pc:docMk/>
            <pc:sldMasterMk cId="170218797" sldId="2147483756"/>
            <pc:sldLayoutMk cId="2972040939" sldId="2147483767"/>
          </pc:sldLayoutMkLst>
        </pc:sldLayoutChg>
        <pc:sldLayoutChg chg="setBg">
          <pc:chgData name="근혁 정" userId="b7b68a69724cc93a" providerId="LiveId" clId="{1BABE75D-DEFF-4897-B2A1-9213C30CC96C}" dt="2023-11-13T11:17:54.772" v="4335"/>
          <pc:sldLayoutMkLst>
            <pc:docMk/>
            <pc:sldMasterMk cId="170218797" sldId="2147483756"/>
            <pc:sldLayoutMk cId="2742069647" sldId="214748376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4E12-DEFA-4021-BF0F-88E635B66B6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1CA1-02A4-465B-81C8-7345AE7A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83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4E12-DEFA-4021-BF0F-88E635B66B6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1CA1-02A4-465B-81C8-7345AE7A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80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9F14E12-DEFA-4021-BF0F-88E635B66B6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EC91CA1-02A4-465B-81C8-7345AE7A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040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47006672"/>
              </p:ext>
            </p:extLst>
          </p:nvPr>
        </p:nvGraphicFramePr>
        <p:xfrm>
          <a:off x="47328" y="60081"/>
          <a:ext cx="12095665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그룹 타이틀 명 작성</a:t>
            </a:r>
          </a:p>
        </p:txBody>
      </p:sp>
    </p:spTree>
    <p:extLst>
      <p:ext uri="{BB962C8B-B14F-4D97-AF65-F5344CB8AC3E}">
        <p14:creationId xmlns:p14="http://schemas.microsoft.com/office/powerpoint/2010/main" val="274206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4E12-DEFA-4021-BF0F-88E635B66B6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1CA1-02A4-465B-81C8-7345AE7A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69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F14E12-DEFA-4021-BF0F-88E635B66B6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C91CA1-02A4-465B-81C8-7345AE7A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216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4E12-DEFA-4021-BF0F-88E635B66B6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1CA1-02A4-465B-81C8-7345AE7A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18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4E12-DEFA-4021-BF0F-88E635B66B6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1CA1-02A4-465B-81C8-7345AE7A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65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4E12-DEFA-4021-BF0F-88E635B66B6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1CA1-02A4-465B-81C8-7345AE7A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55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4E12-DEFA-4021-BF0F-88E635B66B6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1CA1-02A4-465B-81C8-7345AE7A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92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4E12-DEFA-4021-BF0F-88E635B66B6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1CA1-02A4-465B-81C8-7345AE7A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70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4E12-DEFA-4021-BF0F-88E635B66B6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1CA1-02A4-465B-81C8-7345AE7A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1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9F14E12-DEFA-4021-BF0F-88E635B66B6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EC91CA1-02A4-465B-81C8-7345AE7A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18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21B6E-003B-4BDE-392F-EE8AA8A2D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 err="1"/>
              <a:t>캡스톤디자인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ko-KR" altLang="en-US" dirty="0"/>
              <a:t>도자기공방 어플리케이션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6A3613-035F-38E7-1B77-92101CDF3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2020531035 </a:t>
            </a:r>
            <a:r>
              <a:rPr lang="ko-KR" altLang="en-US" dirty="0"/>
              <a:t>정근혁</a:t>
            </a:r>
            <a:endParaRPr lang="en-US" altLang="ko-KR" dirty="0"/>
          </a:p>
          <a:p>
            <a:pPr algn="ctr"/>
            <a:r>
              <a:rPr lang="en-US" altLang="ko-KR" dirty="0"/>
              <a:t>2023.10.23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666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FF8B9-29D7-0651-98B2-F84F18E98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461" y="284176"/>
            <a:ext cx="4908756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spc="150" dirty="0"/>
              <a:t>프로젝트 진행상황 </a:t>
            </a:r>
            <a:r>
              <a:rPr lang="en-US" altLang="ko-KR" sz="3600" spc="150" dirty="0"/>
              <a:t>11/13 ~ 11/20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C33405-4843-EB57-489C-0617E784A95D}"/>
              </a:ext>
            </a:extLst>
          </p:cNvPr>
          <p:cNvSpPr txBox="1"/>
          <p:nvPr/>
        </p:nvSpPr>
        <p:spPr>
          <a:xfrm>
            <a:off x="6422156" y="2146852"/>
            <a:ext cx="4564843" cy="4071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US" altLang="ko-KR" dirty="0"/>
              <a:t>XML, UI/UX </a:t>
            </a:r>
            <a:r>
              <a:rPr lang="ko-KR" altLang="en-US" dirty="0"/>
              <a:t>전부 추가 완료</a:t>
            </a:r>
            <a:r>
              <a:rPr lang="en-US" altLang="ko-KR" dirty="0"/>
              <a:t>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ko-KR" altLang="en-US" dirty="0"/>
              <a:t>게시판 기능과 관련하여 </a:t>
            </a:r>
            <a:r>
              <a:rPr lang="en-US" altLang="ko-KR" dirty="0"/>
              <a:t>DB </a:t>
            </a:r>
            <a:r>
              <a:rPr lang="ko-KR" altLang="en-US" dirty="0"/>
              <a:t>연동</a:t>
            </a:r>
            <a:endParaRPr lang="en-US" altLang="ko-KR" dirty="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US" altLang="ko-KR" dirty="0"/>
              <a:t>DB </a:t>
            </a:r>
            <a:r>
              <a:rPr lang="ko-KR" altLang="en-US" dirty="0"/>
              <a:t>관련 함수 작성 및 테스트 진행</a:t>
            </a:r>
            <a:endParaRPr lang="en-US" altLang="ko-KR" dirty="0"/>
          </a:p>
        </p:txBody>
      </p:sp>
      <p:sp>
        <p:nvSpPr>
          <p:cNvPr id="73" name="Rectangle 35">
            <a:extLst>
              <a:ext uri="{FF2B5EF4-FFF2-40B4-BE49-F238E27FC236}">
                <a16:creationId xmlns:a16="http://schemas.microsoft.com/office/drawing/2014/main" id="{3DFDC495-E437-4910-BE71-8385DC0F3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96000" cy="68580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37">
            <a:extLst>
              <a:ext uri="{FF2B5EF4-FFF2-40B4-BE49-F238E27FC236}">
                <a16:creationId xmlns:a16="http://schemas.microsoft.com/office/drawing/2014/main" id="{ABC91FDC-32F5-4740-B00E-8E17199C6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7" y="338328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39">
            <a:extLst>
              <a:ext uri="{FF2B5EF4-FFF2-40B4-BE49-F238E27FC236}">
                <a16:creationId xmlns:a16="http://schemas.microsoft.com/office/drawing/2014/main" id="{D46568E1-7DE6-4D0A-98EA-F9EF0C480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528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097320-0C4E-D49A-0D42-8C49B6C8BC35}"/>
              </a:ext>
            </a:extLst>
          </p:cNvPr>
          <p:cNvSpPr/>
          <p:nvPr/>
        </p:nvSpPr>
        <p:spPr>
          <a:xfrm>
            <a:off x="-1249" y="0"/>
            <a:ext cx="6096000" cy="68580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5E590D33-851A-5C24-ED9A-DF0FEF314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90" y="384981"/>
            <a:ext cx="5238576" cy="2438798"/>
          </a:xfrm>
          <a:prstGeom prst="rect">
            <a:avLst/>
          </a:prstGeom>
        </p:spPr>
      </p:pic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AE4EBBA-5C19-C952-DDCF-09857F7DE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90" y="3252207"/>
            <a:ext cx="5248033" cy="1359429"/>
          </a:xfrm>
          <a:prstGeom prst="rect">
            <a:avLst/>
          </a:prstGeom>
        </p:spPr>
      </p:pic>
      <p:pic>
        <p:nvPicPr>
          <p:cNvPr id="4" name="그림 3" descr="스크린샷, 텍스트, 폰트, 라인이(가) 표시된 사진&#10;&#10;자동 생성된 설명">
            <a:extLst>
              <a:ext uri="{FF2B5EF4-FFF2-40B4-BE49-F238E27FC236}">
                <a16:creationId xmlns:a16="http://schemas.microsoft.com/office/drawing/2014/main" id="{4392B809-E8B9-41FA-0CBA-B2BB2D9D3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90" y="5096866"/>
            <a:ext cx="5238576" cy="112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65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FF8B9-29D7-0651-98B2-F84F18E98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461" y="284176"/>
            <a:ext cx="4908756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spc="150" dirty="0"/>
              <a:t>프로젝트 진행상황 </a:t>
            </a:r>
            <a:r>
              <a:rPr lang="en-US" altLang="ko-KR" sz="3600" spc="150" dirty="0"/>
              <a:t>11/20 ~ 11/27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C33405-4843-EB57-489C-0617E784A95D}"/>
              </a:ext>
            </a:extLst>
          </p:cNvPr>
          <p:cNvSpPr txBox="1"/>
          <p:nvPr/>
        </p:nvSpPr>
        <p:spPr>
          <a:xfrm>
            <a:off x="6422156" y="2146852"/>
            <a:ext cx="4564843" cy="4071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ko-KR" altLang="en-US" dirty="0"/>
              <a:t>게시판 기능 구현완료</a:t>
            </a:r>
            <a:r>
              <a:rPr lang="en-US" altLang="ko-KR" dirty="0"/>
              <a:t>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오류 수정</a:t>
            </a:r>
            <a:r>
              <a:rPr lang="en-US" altLang="ko-KR" dirty="0"/>
              <a:t>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US" altLang="ko-KR" dirty="0"/>
              <a:t>DB </a:t>
            </a:r>
            <a:r>
              <a:rPr lang="ko-KR" altLang="en-US" dirty="0"/>
              <a:t>연동 완료</a:t>
            </a:r>
            <a:r>
              <a:rPr lang="en-US" altLang="ko-KR" dirty="0"/>
              <a:t>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"/>
            </a:pP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097320-0C4E-D49A-0D42-8C49B6C8BC35}"/>
              </a:ext>
            </a:extLst>
          </p:cNvPr>
          <p:cNvSpPr/>
          <p:nvPr/>
        </p:nvSpPr>
        <p:spPr>
          <a:xfrm>
            <a:off x="-1249" y="0"/>
            <a:ext cx="6096000" cy="68580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5EE442-6B20-762D-76BB-2F0821F4E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59" y="144539"/>
            <a:ext cx="4115374" cy="32294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895FC2-A705-7157-4F1B-2D1131062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605" y="3484035"/>
            <a:ext cx="2989255" cy="32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60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B3AE79A-6B95-44C3-B0A5-80E2F3E60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A49FE10-080D-48D7-80FF-9A64D27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0FF8B9-29D7-0651-98B2-F84F18E98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80000"/>
              </a:lnSpc>
            </a:pPr>
            <a:r>
              <a:rPr lang="ko-KR" altLang="en-US" sz="4400" spc="150" dirty="0">
                <a:solidFill>
                  <a:schemeClr val="tx2"/>
                </a:solidFill>
              </a:rPr>
              <a:t>사용된 외부 라이브러리</a:t>
            </a:r>
            <a:endParaRPr lang="en-US" altLang="ko-KR" sz="4400" spc="150" dirty="0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A9E987-6859-4A62-922F-51B47D50D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E75D74-1071-748A-4A73-5F0A14B16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164" y="598634"/>
            <a:ext cx="4144222" cy="56192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BE9396-4C6F-4014-DF1E-2041701459BF}"/>
              </a:ext>
            </a:extLst>
          </p:cNvPr>
          <p:cNvSpPr txBox="1"/>
          <p:nvPr/>
        </p:nvSpPr>
        <p:spPr>
          <a:xfrm>
            <a:off x="7607470" y="4018679"/>
            <a:ext cx="1221809" cy="1589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/>
                </a:solidFill>
              </a:rPr>
              <a:t>GOOGLE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/>
                </a:solidFill>
              </a:rPr>
              <a:t>FIREBASE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/>
                </a:solidFill>
              </a:rPr>
              <a:t>COIL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/>
                </a:solidFill>
              </a:rPr>
              <a:t>FACEBOOK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/>
                </a:solidFill>
              </a:rPr>
              <a:t>NAVER MAP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46112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5B47F-1A86-45C6-79CC-BDE083FE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UI/UX </a:t>
            </a:r>
            <a:r>
              <a:rPr lang="ko-KR" altLang="en-US" dirty="0"/>
              <a:t>진행상황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98FF04-A01F-3EE1-EC4A-12EC56362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953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#01 </a:t>
            </a:r>
            <a:r>
              <a:rPr lang="ko-KR" altLang="en-US" dirty="0">
                <a:solidFill>
                  <a:schemeClr val="bg1"/>
                </a:solidFill>
              </a:rPr>
              <a:t>로딩 페이지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Intro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505080"/>
              </p:ext>
            </p:extLst>
          </p:nvPr>
        </p:nvGraphicFramePr>
        <p:xfrm>
          <a:off x="8688288" y="476672"/>
          <a:ext cx="3384376" cy="273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01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F171747-89F0-37BA-11A5-C5C753AA4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55117"/>
              </p:ext>
            </p:extLst>
          </p:nvPr>
        </p:nvGraphicFramePr>
        <p:xfrm>
          <a:off x="8688288" y="3429000"/>
          <a:ext cx="3384376" cy="1374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진행상황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CLEAR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4BF9F1B-C5A6-1663-772E-55EBFD702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017" y="476672"/>
            <a:ext cx="3007391" cy="63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0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#02 </a:t>
            </a:r>
            <a:r>
              <a:rPr lang="ko-KR" altLang="en-US" dirty="0">
                <a:solidFill>
                  <a:schemeClr val="bg1"/>
                </a:solidFill>
              </a:rPr>
              <a:t>로그인 페이지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Activity_login.xml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037885"/>
              </p:ext>
            </p:extLst>
          </p:nvPr>
        </p:nvGraphicFramePr>
        <p:xfrm>
          <a:off x="8688288" y="476672"/>
          <a:ext cx="3384376" cy="983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01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F171747-89F0-37BA-11A5-C5C753AA4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97961"/>
              </p:ext>
            </p:extLst>
          </p:nvPr>
        </p:nvGraphicFramePr>
        <p:xfrm>
          <a:off x="8688288" y="3429000"/>
          <a:ext cx="3384376" cy="1194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진행상황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37A91FEB-E391-E115-CD7F-BD92F8678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825" b="2895"/>
          <a:stretch/>
        </p:blipFill>
        <p:spPr>
          <a:xfrm>
            <a:off x="1149705" y="990833"/>
            <a:ext cx="2965332" cy="4995297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ACC3719-A4AD-9AE9-45B7-137205AAC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15018"/>
              </p:ext>
            </p:extLst>
          </p:nvPr>
        </p:nvGraphicFramePr>
        <p:xfrm>
          <a:off x="8688288" y="3429000"/>
          <a:ext cx="3384376" cy="1374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진행상황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CLEAR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79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#03 </a:t>
            </a:r>
            <a:r>
              <a:rPr lang="ko-KR" altLang="en-US" dirty="0">
                <a:solidFill>
                  <a:schemeClr val="bg1"/>
                </a:solidFill>
              </a:rPr>
              <a:t>로그인 페이지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Activity_login2.xml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277273"/>
              </p:ext>
            </p:extLst>
          </p:nvPr>
        </p:nvGraphicFramePr>
        <p:xfrm>
          <a:off x="8688288" y="476672"/>
          <a:ext cx="3384376" cy="983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01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F171747-89F0-37BA-11A5-C5C753AA4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54694"/>
              </p:ext>
            </p:extLst>
          </p:nvPr>
        </p:nvGraphicFramePr>
        <p:xfrm>
          <a:off x="8688288" y="3429000"/>
          <a:ext cx="3384376" cy="953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진행상황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3DEB2A24-C1D0-208C-E92D-426F35BB58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5" t="2697" r="49794" b="784"/>
          <a:stretch/>
        </p:blipFill>
        <p:spPr>
          <a:xfrm>
            <a:off x="1073888" y="1063256"/>
            <a:ext cx="2881757" cy="4827181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37D160F-3E81-C442-7661-13DD24867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15018"/>
              </p:ext>
            </p:extLst>
          </p:nvPr>
        </p:nvGraphicFramePr>
        <p:xfrm>
          <a:off x="8688288" y="3429000"/>
          <a:ext cx="3384376" cy="1374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진행상황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CLEAR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890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#04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Activity_sing_up.xml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090438"/>
              </p:ext>
            </p:extLst>
          </p:nvPr>
        </p:nvGraphicFramePr>
        <p:xfrm>
          <a:off x="8688288" y="476672"/>
          <a:ext cx="3384376" cy="25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25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01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F171747-89F0-37BA-11A5-C5C753AA4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210487"/>
              </p:ext>
            </p:extLst>
          </p:nvPr>
        </p:nvGraphicFramePr>
        <p:xfrm>
          <a:off x="8688288" y="3429000"/>
          <a:ext cx="3384376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진행상황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D5EC5018-A619-3417-01F6-18A59B0D3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6" t="2028" r="53484" b="2028"/>
          <a:stretch/>
        </p:blipFill>
        <p:spPr>
          <a:xfrm>
            <a:off x="1467292" y="1031358"/>
            <a:ext cx="2697495" cy="4795284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B7820BA-5E13-94C1-FFD8-5E2A05472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15018"/>
              </p:ext>
            </p:extLst>
          </p:nvPr>
        </p:nvGraphicFramePr>
        <p:xfrm>
          <a:off x="8688288" y="3429000"/>
          <a:ext cx="3384376" cy="1374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진행상황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CLEAR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843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#05 </a:t>
            </a:r>
            <a:r>
              <a:rPr lang="ko-KR" altLang="en-US" dirty="0">
                <a:solidFill>
                  <a:schemeClr val="bg1"/>
                </a:solidFill>
              </a:rPr>
              <a:t>메인 페이지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activity_main.xml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343327"/>
              </p:ext>
            </p:extLst>
          </p:nvPr>
        </p:nvGraphicFramePr>
        <p:xfrm>
          <a:off x="8688288" y="476672"/>
          <a:ext cx="3384376" cy="25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25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01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F171747-89F0-37BA-11A5-C5C753AA4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761708"/>
              </p:ext>
            </p:extLst>
          </p:nvPr>
        </p:nvGraphicFramePr>
        <p:xfrm>
          <a:off x="8688288" y="3429000"/>
          <a:ext cx="3384376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진행상황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CF0AD5B9-D14A-7EE0-6F7E-3D43B287D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7" y="995558"/>
            <a:ext cx="5811202" cy="4866883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E92FB39-8DB8-180E-C299-B4852F19B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304216"/>
              </p:ext>
            </p:extLst>
          </p:nvPr>
        </p:nvGraphicFramePr>
        <p:xfrm>
          <a:off x="8688288" y="3429000"/>
          <a:ext cx="3384376" cy="1829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진행상황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50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1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수정 예정</a:t>
                      </a:r>
                      <a:endParaRPr lang="en-US" altLang="ko-KR" sz="11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1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상단 로고 변경</a:t>
                      </a:r>
                      <a:endParaRPr lang="en-US" altLang="ko-KR" sz="11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1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버튼 이미지 변경</a:t>
                      </a:r>
                      <a:endParaRPr lang="en-US" altLang="ko-KR" sz="11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1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우측 슬라이드 메뉴 추가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916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#05 </a:t>
            </a:r>
            <a:r>
              <a:rPr lang="ko-KR" altLang="en-US" dirty="0">
                <a:solidFill>
                  <a:schemeClr val="bg1"/>
                </a:solidFill>
              </a:rPr>
              <a:t>메인 페이지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수정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activity_main.xml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5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25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01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F171747-89F0-37BA-11A5-C5C753AA4E00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3429000"/>
          <a:ext cx="3384376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진행상황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E92FB39-8DB8-180E-C299-B4852F19B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219661"/>
              </p:ext>
            </p:extLst>
          </p:nvPr>
        </p:nvGraphicFramePr>
        <p:xfrm>
          <a:off x="8688288" y="3429000"/>
          <a:ext cx="3384376" cy="1374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진행상황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50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clear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00F5B4D-3711-A602-A7B4-8B6680C8B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86" b="94"/>
          <a:stretch/>
        </p:blipFill>
        <p:spPr>
          <a:xfrm>
            <a:off x="1199457" y="920282"/>
            <a:ext cx="2883445" cy="501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8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B9271-DC38-4DE4-5188-422C9D0E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이력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39261AD-B24B-C937-AD40-321D41CE5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630874"/>
              </p:ext>
            </p:extLst>
          </p:nvPr>
        </p:nvGraphicFramePr>
        <p:xfrm>
          <a:off x="355601" y="1985963"/>
          <a:ext cx="11442700" cy="4754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86709">
                  <a:extLst>
                    <a:ext uri="{9D8B030D-6E8A-4147-A177-3AD203B41FA5}">
                      <a16:colId xmlns:a16="http://schemas.microsoft.com/office/drawing/2014/main" val="1016637229"/>
                    </a:ext>
                  </a:extLst>
                </a:gridCol>
                <a:gridCol w="2167107">
                  <a:extLst>
                    <a:ext uri="{9D8B030D-6E8A-4147-A177-3AD203B41FA5}">
                      <a16:colId xmlns:a16="http://schemas.microsoft.com/office/drawing/2014/main" val="2671303526"/>
                    </a:ext>
                  </a:extLst>
                </a:gridCol>
                <a:gridCol w="1805583">
                  <a:extLst>
                    <a:ext uri="{9D8B030D-6E8A-4147-A177-3AD203B41FA5}">
                      <a16:colId xmlns:a16="http://schemas.microsoft.com/office/drawing/2014/main" val="1330997740"/>
                    </a:ext>
                  </a:extLst>
                </a:gridCol>
                <a:gridCol w="4216400">
                  <a:extLst>
                    <a:ext uri="{9D8B030D-6E8A-4147-A177-3AD203B41FA5}">
                      <a16:colId xmlns:a16="http://schemas.microsoft.com/office/drawing/2014/main" val="1247326324"/>
                    </a:ext>
                  </a:extLst>
                </a:gridCol>
                <a:gridCol w="1866901">
                  <a:extLst>
                    <a:ext uri="{9D8B030D-6E8A-4147-A177-3AD203B41FA5}">
                      <a16:colId xmlns:a16="http://schemas.microsoft.com/office/drawing/2014/main" val="1087119272"/>
                    </a:ext>
                  </a:extLst>
                </a:gridCol>
              </a:tblGrid>
              <a:tr h="3376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변경일자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 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19422"/>
                  </a:ext>
                </a:extLst>
              </a:tr>
              <a:tr h="337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10.23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최초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정근혁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918133"/>
                  </a:ext>
                </a:extLst>
              </a:tr>
              <a:tr h="337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10.30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정근혁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301517"/>
                  </a:ext>
                </a:extLst>
              </a:tr>
              <a:tr h="337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정근혁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50121"/>
                  </a:ext>
                </a:extLst>
              </a:tr>
              <a:tr h="337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수정사항 추가</a:t>
                      </a:r>
                      <a:r>
                        <a:rPr lang="en-US" altLang="ko-KR" dirty="0"/>
                        <a:t>, GIT </a:t>
                      </a:r>
                      <a:r>
                        <a:rPr lang="ko-KR" altLang="en-US" dirty="0"/>
                        <a:t>관련 내용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정근혁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58575"/>
                  </a:ext>
                </a:extLst>
              </a:tr>
              <a:tr h="337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UI/UX </a:t>
                      </a:r>
                      <a:r>
                        <a:rPr lang="ko-KR" altLang="en-US" dirty="0"/>
                        <a:t>수정사항</a:t>
                      </a:r>
                      <a:r>
                        <a:rPr lang="en-US" altLang="ko-KR" dirty="0"/>
                        <a:t>, GIT </a:t>
                      </a:r>
                      <a:r>
                        <a:rPr lang="ko-KR" altLang="en-US" dirty="0"/>
                        <a:t>수정사항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정근혁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422610"/>
                  </a:ext>
                </a:extLst>
              </a:tr>
              <a:tr h="337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V0.6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게시판 내용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정근혁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078964"/>
                  </a:ext>
                </a:extLst>
              </a:tr>
              <a:tr h="3376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48152"/>
                  </a:ext>
                </a:extLst>
              </a:tr>
              <a:tr h="3376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4770"/>
                  </a:ext>
                </a:extLst>
              </a:tr>
              <a:tr h="3376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431001"/>
                  </a:ext>
                </a:extLst>
              </a:tr>
              <a:tr h="3376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99924"/>
                  </a:ext>
                </a:extLst>
              </a:tr>
              <a:tr h="3376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725891"/>
                  </a:ext>
                </a:extLst>
              </a:tr>
              <a:tr h="3376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240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741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#05 </a:t>
            </a:r>
            <a:r>
              <a:rPr lang="ko-KR" altLang="en-US" dirty="0">
                <a:solidFill>
                  <a:schemeClr val="bg1"/>
                </a:solidFill>
              </a:rPr>
              <a:t>메인 페이지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수정</a:t>
            </a:r>
            <a:r>
              <a:rPr lang="en-US" altLang="ko-KR" dirty="0">
                <a:solidFill>
                  <a:schemeClr val="bg1"/>
                </a:solidFill>
              </a:rPr>
              <a:t>)2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activity_main.xml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5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25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01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F171747-89F0-37BA-11A5-C5C753AA4E00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3429000"/>
          <a:ext cx="3384376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진행상황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E92FB39-8DB8-180E-C299-B4852F19B318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3429000"/>
          <a:ext cx="3384376" cy="1374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진행상황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50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clear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F72ABD7-B7F9-A252-7E3C-EF84AEA57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210" y="606097"/>
            <a:ext cx="5873483" cy="49837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4128D0-F73D-A337-67D2-4A395D5B0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4893000"/>
            <a:ext cx="6413501" cy="171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64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#06 </a:t>
            </a:r>
            <a:r>
              <a:rPr lang="ko-KR" altLang="en-US" dirty="0">
                <a:solidFill>
                  <a:schemeClr val="bg1"/>
                </a:solidFill>
              </a:rPr>
              <a:t>갤러리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Activity_gallery.xml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388968"/>
              </p:ext>
            </p:extLst>
          </p:nvPr>
        </p:nvGraphicFramePr>
        <p:xfrm>
          <a:off x="8688288" y="476672"/>
          <a:ext cx="3384376" cy="25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25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01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F171747-89F0-37BA-11A5-C5C753AA4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302302"/>
              </p:ext>
            </p:extLst>
          </p:nvPr>
        </p:nvGraphicFramePr>
        <p:xfrm>
          <a:off x="8688288" y="3429000"/>
          <a:ext cx="3384376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진행상황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A773B8C-D6BB-406A-9A7C-BDD0AF15C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82" y="1012281"/>
            <a:ext cx="6281559" cy="5224369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7841B4F-E6B6-D5A4-B589-E4926529A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819167"/>
              </p:ext>
            </p:extLst>
          </p:nvPr>
        </p:nvGraphicFramePr>
        <p:xfrm>
          <a:off x="8688288" y="3429000"/>
          <a:ext cx="3384376" cy="1628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진행상황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50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1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수정 예정</a:t>
                      </a:r>
                      <a:endParaRPr lang="en-US" altLang="ko-KR" sz="11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1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버튼 이미지 수정</a:t>
                      </a:r>
                      <a:endParaRPr lang="en-US" altLang="ko-KR" sz="11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1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상단 소개 로고 추가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79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#06 </a:t>
            </a:r>
            <a:r>
              <a:rPr lang="ko-KR" altLang="en-US" dirty="0">
                <a:solidFill>
                  <a:schemeClr val="bg1"/>
                </a:solidFill>
              </a:rPr>
              <a:t>갤러리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수정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Activity_gallery.xml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5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25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01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F171747-89F0-37BA-11A5-C5C753AA4E00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3429000"/>
          <a:ext cx="3384376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진행상황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7841B4F-E6B6-D5A4-B589-E4926529A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754627"/>
              </p:ext>
            </p:extLst>
          </p:nvPr>
        </p:nvGraphicFramePr>
        <p:xfrm>
          <a:off x="8688288" y="3429000"/>
          <a:ext cx="3384376" cy="1374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진행상황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50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clear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18C9240-7E53-FE13-1FEB-CC9424AEB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8" t="2882" r="51990" b="1480"/>
          <a:stretch/>
        </p:blipFill>
        <p:spPr>
          <a:xfrm>
            <a:off x="1199457" y="1158948"/>
            <a:ext cx="2965331" cy="50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85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#07 </a:t>
            </a:r>
            <a:r>
              <a:rPr lang="ko-KR" altLang="en-US" dirty="0">
                <a:solidFill>
                  <a:schemeClr val="bg1"/>
                </a:solidFill>
              </a:rPr>
              <a:t>카메라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Avtivity_camera.xml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188391"/>
              </p:ext>
            </p:extLst>
          </p:nvPr>
        </p:nvGraphicFramePr>
        <p:xfrm>
          <a:off x="8688288" y="476672"/>
          <a:ext cx="3384376" cy="25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25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01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F171747-89F0-37BA-11A5-C5C753AA4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66812"/>
              </p:ext>
            </p:extLst>
          </p:nvPr>
        </p:nvGraphicFramePr>
        <p:xfrm>
          <a:off x="8688288" y="3429000"/>
          <a:ext cx="3384376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진행상황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147D5EE3-32EF-230F-7B12-98C266C02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579" b="1310"/>
          <a:stretch/>
        </p:blipFill>
        <p:spPr>
          <a:xfrm>
            <a:off x="944976" y="853455"/>
            <a:ext cx="3219812" cy="5608289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DB287F3-0A21-8300-53D3-2EC9BDB20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382516"/>
              </p:ext>
            </p:extLst>
          </p:nvPr>
        </p:nvGraphicFramePr>
        <p:xfrm>
          <a:off x="8688288" y="3429000"/>
          <a:ext cx="3384376" cy="142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진행상황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50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1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수정 예정</a:t>
                      </a:r>
                      <a:endParaRPr lang="en-US" altLang="ko-KR" sz="11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1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버튼 이미지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87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#07 </a:t>
            </a:r>
            <a:r>
              <a:rPr lang="ko-KR" altLang="en-US" dirty="0">
                <a:solidFill>
                  <a:schemeClr val="bg1"/>
                </a:solidFill>
              </a:rPr>
              <a:t>카메라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수정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Avtivity_camera.xml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5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25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01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F171747-89F0-37BA-11A5-C5C753AA4E00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3429000"/>
          <a:ext cx="3384376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진행상황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DB287F3-0A21-8300-53D3-2EC9BDB2085C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3429000"/>
          <a:ext cx="3384376" cy="142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진행상황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50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1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수정 예정</a:t>
                      </a:r>
                      <a:endParaRPr lang="en-US" altLang="ko-KR" sz="11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1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버튼 이미지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F6CEF1D-66D5-8E98-7722-5F58F5FBA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78" y="606097"/>
            <a:ext cx="6773220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42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3979F78-CFD5-84CE-CE59-256B7F867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826AAC6-B087-8DC9-289D-3791B85D86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 descr="텍스트, 지도, 스크린샷이(가) 표시된 사진&#10;&#10;자동 생성된 설명">
            <a:extLst>
              <a:ext uri="{FF2B5EF4-FFF2-40B4-BE49-F238E27FC236}">
                <a16:creationId xmlns:a16="http://schemas.microsoft.com/office/drawing/2014/main" id="{BC5FF861-2BD5-2D35-F3D3-45004D1E0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8561373" cy="687300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E6F80C9-CFA5-3B7C-D32D-50CBF19574F3}"/>
              </a:ext>
            </a:extLst>
          </p:cNvPr>
          <p:cNvSpPr/>
          <p:nvPr/>
        </p:nvSpPr>
        <p:spPr>
          <a:xfrm>
            <a:off x="1335314" y="68461"/>
            <a:ext cx="1117600" cy="2487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#08 </a:t>
            </a:r>
            <a:r>
              <a:rPr lang="ko-KR" altLang="en-US" sz="1000" dirty="0">
                <a:solidFill>
                  <a:schemeClr val="bg1"/>
                </a:solidFill>
              </a:rPr>
              <a:t>지도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C9C614-326E-4347-49E5-C18E574B5B50}"/>
              </a:ext>
            </a:extLst>
          </p:cNvPr>
          <p:cNvSpPr/>
          <p:nvPr/>
        </p:nvSpPr>
        <p:spPr>
          <a:xfrm>
            <a:off x="5308261" y="79892"/>
            <a:ext cx="1117600" cy="2487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Navermap.xml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ED3A571-E0E6-B041-274F-2D35D619C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019037"/>
              </p:ext>
            </p:extLst>
          </p:nvPr>
        </p:nvGraphicFramePr>
        <p:xfrm>
          <a:off x="8688288" y="3429000"/>
          <a:ext cx="3384376" cy="185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진행상황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50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진행상황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471065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CLEAR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59724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88399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05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3979F78-CFD5-84CE-CE59-256B7F867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826AAC6-B087-8DC9-289D-3791B85D86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 descr="텍스트, 지도, 스크린샷이(가) 표시된 사진&#10;&#10;자동 생성된 설명">
            <a:extLst>
              <a:ext uri="{FF2B5EF4-FFF2-40B4-BE49-F238E27FC236}">
                <a16:creationId xmlns:a16="http://schemas.microsoft.com/office/drawing/2014/main" id="{BC5FF861-2BD5-2D35-F3D3-45004D1E0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61373" cy="687300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E6F80C9-CFA5-3B7C-D32D-50CBF19574F3}"/>
              </a:ext>
            </a:extLst>
          </p:cNvPr>
          <p:cNvSpPr/>
          <p:nvPr/>
        </p:nvSpPr>
        <p:spPr>
          <a:xfrm>
            <a:off x="1335314" y="68461"/>
            <a:ext cx="1117600" cy="2487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#09 </a:t>
            </a:r>
            <a:r>
              <a:rPr lang="ko-KR" altLang="en-US" sz="1000" dirty="0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C9C614-326E-4347-49E5-C18E574B5B50}"/>
              </a:ext>
            </a:extLst>
          </p:cNvPr>
          <p:cNvSpPr/>
          <p:nvPr/>
        </p:nvSpPr>
        <p:spPr>
          <a:xfrm>
            <a:off x="5308260" y="79892"/>
            <a:ext cx="1460839" cy="2210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Activity_commu.xml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ED3A571-E0E6-B041-274F-2D35D619C3EC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3429000"/>
          <a:ext cx="3384376" cy="185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진행상황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50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진행상황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471065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CLEAR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59724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88399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B58104A-50FD-1EDD-3BCA-380DAD6DC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603" y="763316"/>
            <a:ext cx="2819794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56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3979F78-CFD5-84CE-CE59-256B7F867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826AAC6-B087-8DC9-289D-3791B85D86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 descr="텍스트, 지도, 스크린샷이(가) 표시된 사진&#10;&#10;자동 생성된 설명">
            <a:extLst>
              <a:ext uri="{FF2B5EF4-FFF2-40B4-BE49-F238E27FC236}">
                <a16:creationId xmlns:a16="http://schemas.microsoft.com/office/drawing/2014/main" id="{BC5FF861-2BD5-2D35-F3D3-45004D1E0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61373" cy="687300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E6F80C9-CFA5-3B7C-D32D-50CBF19574F3}"/>
              </a:ext>
            </a:extLst>
          </p:cNvPr>
          <p:cNvSpPr/>
          <p:nvPr/>
        </p:nvSpPr>
        <p:spPr>
          <a:xfrm>
            <a:off x="1335314" y="68461"/>
            <a:ext cx="1687286" cy="2633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#09 </a:t>
            </a:r>
            <a:r>
              <a:rPr lang="ko-KR" altLang="en-US" sz="1000" dirty="0">
                <a:solidFill>
                  <a:schemeClr val="bg1"/>
                </a:solidFill>
              </a:rPr>
              <a:t>게시판 글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작성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C9C614-326E-4347-49E5-C18E574B5B50}"/>
              </a:ext>
            </a:extLst>
          </p:cNvPr>
          <p:cNvSpPr/>
          <p:nvPr/>
        </p:nvSpPr>
        <p:spPr>
          <a:xfrm>
            <a:off x="5308260" y="79892"/>
            <a:ext cx="1460839" cy="2210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Activity_add.xml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ED3A571-E0E6-B041-274F-2D35D619C3EC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3429000"/>
          <a:ext cx="3384376" cy="185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진행상황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50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진행상황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471065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CLEAR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59724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88399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1BDFCD7-3273-26F7-CFD8-5C90E90C3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7" y="668687"/>
            <a:ext cx="286702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7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5B47F-1A86-45C6-79CC-BDE083FE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진행상황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98FF04-A01F-3EE1-EC4A-12EC56362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08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FF8B9-29D7-0651-98B2-F84F18E9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진행상황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85043FD-7259-768A-0A40-01337E070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708152"/>
              </p:ext>
            </p:extLst>
          </p:nvPr>
        </p:nvGraphicFramePr>
        <p:xfrm>
          <a:off x="217713" y="2032001"/>
          <a:ext cx="11800101" cy="4630396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494837">
                  <a:extLst>
                    <a:ext uri="{9D8B030D-6E8A-4147-A177-3AD203B41FA5}">
                      <a16:colId xmlns:a16="http://schemas.microsoft.com/office/drawing/2014/main" val="3392790827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761505398"/>
                    </a:ext>
                  </a:extLst>
                </a:gridCol>
                <a:gridCol w="220871">
                  <a:extLst>
                    <a:ext uri="{9D8B030D-6E8A-4147-A177-3AD203B41FA5}">
                      <a16:colId xmlns:a16="http://schemas.microsoft.com/office/drawing/2014/main" val="4203294922"/>
                    </a:ext>
                  </a:extLst>
                </a:gridCol>
                <a:gridCol w="208515">
                  <a:extLst>
                    <a:ext uri="{9D8B030D-6E8A-4147-A177-3AD203B41FA5}">
                      <a16:colId xmlns:a16="http://schemas.microsoft.com/office/drawing/2014/main" val="1636481431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3783487262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3240349207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3077406864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4289761522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3621339433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154323693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260396176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413367331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56738254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217729926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422050217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589587771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597541471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259430317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684718647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788527904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506064057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957263175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728771827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438696403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3976974675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282451378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545120207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233014713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3306481123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649926033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935224328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3534987778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272035259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225523790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3244136063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839062398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072195395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998237728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670233870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850744710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476359233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3324459703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893335130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070277621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3546868486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681730161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3786227767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4069939175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58870776"/>
                    </a:ext>
                  </a:extLst>
                </a:gridCol>
              </a:tblGrid>
              <a:tr h="336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0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433214"/>
                  </a:ext>
                </a:extLst>
              </a:tr>
              <a:tr h="365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61441"/>
                  </a:ext>
                </a:extLst>
              </a:tr>
              <a:tr h="552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i="0" dirty="0"/>
                        <a:t>UI </a:t>
                      </a:r>
                      <a:r>
                        <a:rPr lang="ko-KR" altLang="en-US" sz="1000" b="1" i="0" dirty="0"/>
                        <a:t>및 </a:t>
                      </a:r>
                      <a:r>
                        <a:rPr lang="en-US" altLang="ko-KR" sz="1000" b="1" i="0" dirty="0"/>
                        <a:t>XML </a:t>
                      </a:r>
                      <a:r>
                        <a:rPr lang="ko-KR" altLang="en-US" sz="1000" b="1" i="0" dirty="0"/>
                        <a:t>파일 구현</a:t>
                      </a:r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936239"/>
                  </a:ext>
                </a:extLst>
              </a:tr>
              <a:tr h="552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i="0" dirty="0" err="1"/>
                        <a:t>XMl</a:t>
                      </a:r>
                      <a:r>
                        <a:rPr lang="en-US" altLang="ko-KR" sz="1000" b="1" i="0" dirty="0"/>
                        <a:t> </a:t>
                      </a:r>
                      <a:r>
                        <a:rPr lang="ko-KR" altLang="en-US" sz="1000" b="1" i="0" dirty="0"/>
                        <a:t>연동 및 </a:t>
                      </a:r>
                      <a:endParaRPr lang="en-US" altLang="ko-KR" sz="1000" b="1" i="0" dirty="0"/>
                    </a:p>
                    <a:p>
                      <a:pPr algn="ctr" latinLnBrk="1"/>
                      <a:r>
                        <a:rPr lang="ko-KR" altLang="en-US" sz="1000" b="1" i="0" dirty="0"/>
                        <a:t>이벤트 동작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64357"/>
                  </a:ext>
                </a:extLst>
              </a:tr>
              <a:tr h="552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dirty="0"/>
                        <a:t>예약 및 예약 관리시스템</a:t>
                      </a:r>
                      <a:r>
                        <a:rPr lang="en-US" altLang="ko-KR" sz="1000" b="1" i="0" dirty="0"/>
                        <a:t>, </a:t>
                      </a:r>
                      <a:r>
                        <a:rPr lang="ko-KR" altLang="en-US" sz="1000" b="1" i="0" dirty="0"/>
                        <a:t>지도연동</a:t>
                      </a:r>
                      <a:r>
                        <a:rPr lang="en-US" altLang="ko-KR" sz="1000" b="1" i="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000" b="1" i="0" dirty="0"/>
                        <a:t>카메라 연동기능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72842"/>
                  </a:ext>
                </a:extLst>
              </a:tr>
              <a:tr h="552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dirty="0"/>
                        <a:t>커뮤니티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460225"/>
                  </a:ext>
                </a:extLst>
              </a:tr>
              <a:tr h="552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dirty="0"/>
                        <a:t>이미지 분석 및 </a:t>
                      </a:r>
                      <a:endParaRPr lang="en-US" altLang="ko-KR" sz="1000" b="1" i="0" dirty="0"/>
                    </a:p>
                    <a:p>
                      <a:pPr algn="ctr" latinLnBrk="1"/>
                      <a:r>
                        <a:rPr lang="ko-KR" altLang="en-US" sz="1000" b="1" i="0" dirty="0"/>
                        <a:t>평가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33443"/>
                  </a:ext>
                </a:extLst>
              </a:tr>
              <a:tr h="552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i="0" dirty="0"/>
                        <a:t>SW </a:t>
                      </a:r>
                      <a:r>
                        <a:rPr lang="ko-KR" altLang="en-US" sz="1000" b="1" i="0" dirty="0"/>
                        <a:t>테스트 및 오류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585435"/>
                  </a:ext>
                </a:extLst>
              </a:tr>
              <a:tr h="552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dirty="0"/>
                        <a:t>발표자료</a:t>
                      </a:r>
                      <a:r>
                        <a:rPr lang="en-US" altLang="ko-KR" sz="1000" b="1" i="0" dirty="0"/>
                        <a:t>, </a:t>
                      </a:r>
                      <a:r>
                        <a:rPr lang="ko-KR" altLang="en-US" sz="1000" b="1" i="0" dirty="0"/>
                        <a:t>보고서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69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28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18">
            <a:extLst>
              <a:ext uri="{FF2B5EF4-FFF2-40B4-BE49-F238E27FC236}">
                <a16:creationId xmlns:a16="http://schemas.microsoft.com/office/drawing/2014/main" id="{769CA19B-3231-49F6-8B8A-77B604B4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2" name="Rectangle 20">
            <a:extLst>
              <a:ext uri="{FF2B5EF4-FFF2-40B4-BE49-F238E27FC236}">
                <a16:creationId xmlns:a16="http://schemas.microsoft.com/office/drawing/2014/main" id="{60C66F6A-BDA9-4A6D-AE7B-202B22391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22">
            <a:extLst>
              <a:ext uri="{FF2B5EF4-FFF2-40B4-BE49-F238E27FC236}">
                <a16:creationId xmlns:a16="http://schemas.microsoft.com/office/drawing/2014/main" id="{D71F1E60-B5CD-400C-BAEB-A9F3DC70F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2465" y="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24">
            <a:extLst>
              <a:ext uri="{FF2B5EF4-FFF2-40B4-BE49-F238E27FC236}">
                <a16:creationId xmlns:a16="http://schemas.microsoft.com/office/drawing/2014/main" id="{2FAF88A1-FD76-42C6-804D-93254A7B3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7473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26">
            <a:extLst>
              <a:ext uri="{FF2B5EF4-FFF2-40B4-BE49-F238E27FC236}">
                <a16:creationId xmlns:a16="http://schemas.microsoft.com/office/drawing/2014/main" id="{F1964157-1F65-4C51-9957-F97C2FEC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6090" y="2059012"/>
            <a:ext cx="600591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0FF8B9-29D7-0651-98B2-F84F18E98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949" y="2194560"/>
            <a:ext cx="5328276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80000"/>
              </a:lnSpc>
            </a:pPr>
            <a:r>
              <a:rPr lang="ko-KR" altLang="en-US" sz="4400" spc="150" dirty="0"/>
              <a:t>프로젝트 진행상황 </a:t>
            </a:r>
            <a:r>
              <a:rPr lang="en-US" altLang="ko-KR" sz="4400" spc="150" dirty="0"/>
              <a:t>10/27 ~ 10/31</a:t>
            </a:r>
          </a:p>
        </p:txBody>
      </p:sp>
      <p:sp>
        <p:nvSpPr>
          <p:cNvPr id="86" name="Rectangle 28">
            <a:extLst>
              <a:ext uri="{FF2B5EF4-FFF2-40B4-BE49-F238E27FC236}">
                <a16:creationId xmlns:a16="http://schemas.microsoft.com/office/drawing/2014/main" id="{DFDDAF68-6F7F-4B21-8779-1922392F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A77D08-B899-3C53-35E3-69309DCBC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8" y="1334629"/>
            <a:ext cx="2866433" cy="8656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BE3C24-2628-4251-5981-326781E86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137" y="1338652"/>
            <a:ext cx="2866432" cy="855908"/>
          </a:xfrm>
          <a:prstGeom prst="rect">
            <a:avLst/>
          </a:prstGeom>
        </p:spPr>
      </p:pic>
      <p:sp>
        <p:nvSpPr>
          <p:cNvPr id="87" name="Rectangle 30">
            <a:extLst>
              <a:ext uri="{FF2B5EF4-FFF2-40B4-BE49-F238E27FC236}">
                <a16:creationId xmlns:a16="http://schemas.microsoft.com/office/drawing/2014/main" id="{E4DADCDB-521E-407C-811A-78D28A9D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60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262754D-456F-B845-CABE-C11E69B4B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0" y="4869415"/>
            <a:ext cx="2866431" cy="582513"/>
          </a:xfrm>
          <a:prstGeom prst="rect">
            <a:avLst/>
          </a:prstGeom>
        </p:spPr>
      </p:pic>
      <p:sp>
        <p:nvSpPr>
          <p:cNvPr id="88" name="Rectangle 32">
            <a:extLst>
              <a:ext uri="{FF2B5EF4-FFF2-40B4-BE49-F238E27FC236}">
                <a16:creationId xmlns:a16="http://schemas.microsoft.com/office/drawing/2014/main" id="{5DF628D6-1BA0-4496-907F-73E437991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2465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7592F69-CA7E-CED0-1BF6-52B44409C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897" y="4873693"/>
            <a:ext cx="2866430" cy="5721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A87B8E-6A02-6B85-6080-79F35345AD23}"/>
              </a:ext>
            </a:extLst>
          </p:cNvPr>
          <p:cNvSpPr txBox="1"/>
          <p:nvPr/>
        </p:nvSpPr>
        <p:spPr>
          <a:xfrm>
            <a:off x="7719947" y="4023360"/>
            <a:ext cx="3614579" cy="2540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UI/UX </a:t>
            </a:r>
            <a:r>
              <a:rPr lang="ko-KR" altLang="en-US" dirty="0"/>
              <a:t>관련 이미지 추가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네이버 지도 관련  </a:t>
            </a:r>
            <a:r>
              <a:rPr lang="en-US" altLang="ko-KR" dirty="0"/>
              <a:t>API </a:t>
            </a:r>
            <a:r>
              <a:rPr lang="ko-KR" altLang="en-US" dirty="0"/>
              <a:t>연동 시작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위치 및 </a:t>
            </a:r>
            <a:r>
              <a:rPr lang="en-US" altLang="ko-KR" dirty="0"/>
              <a:t>PERMISSION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MAIN_ACTIVITY </a:t>
            </a:r>
            <a:r>
              <a:rPr lang="ko-KR" altLang="en-US" dirty="0"/>
              <a:t>코드 작성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TEST</a:t>
            </a:r>
            <a:r>
              <a:rPr lang="ko-KR" altLang="en-US" dirty="0"/>
              <a:t>를 위한 </a:t>
            </a:r>
            <a:r>
              <a:rPr lang="en-US" altLang="ko-KR" dirty="0"/>
              <a:t>MODULE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FIREBASE </a:t>
            </a:r>
            <a:r>
              <a:rPr lang="ko-KR" altLang="en-US" dirty="0"/>
              <a:t>연동 시작</a:t>
            </a:r>
          </a:p>
        </p:txBody>
      </p:sp>
    </p:spTree>
    <p:extLst>
      <p:ext uri="{BB962C8B-B14F-4D97-AF65-F5344CB8AC3E}">
        <p14:creationId xmlns:p14="http://schemas.microsoft.com/office/powerpoint/2010/main" val="13295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69CA19B-3231-49F6-8B8A-77B604B4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6F1F9A-44DD-4F8C-BD4B-BF82D6F01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C67EEA8-E97A-4D38-BF22-7503AC111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1636" y="-1"/>
            <a:ext cx="4230363" cy="2062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0ABC68A-7321-48C4-A3E8-9FB8D7C8C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1636" y="3891280"/>
            <a:ext cx="4230364" cy="2966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0FF8B9-29D7-0651-98B2-F84F18E98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403" y="2194560"/>
            <a:ext cx="3571821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80000"/>
              </a:lnSpc>
            </a:pPr>
            <a:r>
              <a:rPr lang="ko-KR" altLang="en-US" sz="4400" spc="150"/>
              <a:t>프로젝트 진행상황 </a:t>
            </a:r>
            <a:r>
              <a:rPr lang="en-US" altLang="ko-KR" sz="4400" spc="150"/>
              <a:t>10/31 ~ 11/07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076533-8BBF-51C8-ECD0-3D1B75C53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35" y="1081434"/>
            <a:ext cx="3073709" cy="6551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3AE621-9177-C6CC-9D16-618C55BBA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119" y="1066010"/>
            <a:ext cx="3261741" cy="6860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6722E62-9B01-0C45-E629-079B935FF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35" y="4178830"/>
            <a:ext cx="3073709" cy="1135002"/>
          </a:xfrm>
          <a:prstGeom prst="rect">
            <a:avLst/>
          </a:prstGeom>
        </p:spPr>
      </p:pic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D4504F65-B373-4A92-9D4B-2A56FC1AD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31920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477B790-D2EA-493E-A21F-89FC1BC39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2928"/>
            <a:ext cx="79552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AA187AD-6412-D83A-DA58-5FF093A21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6119" y="4349277"/>
            <a:ext cx="3261741" cy="794106"/>
          </a:xfrm>
          <a:prstGeom prst="rect">
            <a:avLst/>
          </a:prstGeom>
        </p:spPr>
      </p:pic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CFEC4EE-DF4A-47AA-9456-6A72D6AD3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532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8C6A40-6952-8D42-DCBF-0A8DCA2CF10D}"/>
              </a:ext>
            </a:extLst>
          </p:cNvPr>
          <p:cNvSpPr txBox="1"/>
          <p:nvPr/>
        </p:nvSpPr>
        <p:spPr>
          <a:xfrm>
            <a:off x="8253645" y="4065987"/>
            <a:ext cx="3506666" cy="2460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FIREBASE </a:t>
            </a:r>
            <a:r>
              <a:rPr lang="ko-KR" altLang="en-US" sz="1300" dirty="0"/>
              <a:t>실습 및 연동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로그인 페이지 작성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버튼 제작 및 </a:t>
            </a:r>
            <a:r>
              <a:rPr lang="en-US" altLang="ko-KR" sz="1300" dirty="0"/>
              <a:t>FADE </a:t>
            </a:r>
            <a:r>
              <a:rPr lang="ko-KR" altLang="en-US" sz="1300" dirty="0"/>
              <a:t>효과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아이디 및 비밀번호 영역에 </a:t>
            </a:r>
            <a:r>
              <a:rPr lang="en-US" altLang="ko-KR" sz="1300" dirty="0"/>
              <a:t>HINT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아이디</a:t>
            </a:r>
            <a:r>
              <a:rPr lang="en-US" altLang="ko-KR" sz="1300" dirty="0"/>
              <a:t>, </a:t>
            </a:r>
            <a:r>
              <a:rPr lang="ko-KR" altLang="en-US" sz="1300" dirty="0"/>
              <a:t>비밀번호 관련 </a:t>
            </a:r>
            <a:r>
              <a:rPr lang="en-US" altLang="ko-KR" sz="1300" dirty="0"/>
              <a:t>TOAST </a:t>
            </a:r>
            <a:r>
              <a:rPr lang="ko-KR" altLang="en-US" sz="1300" dirty="0"/>
              <a:t>메시지 출력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ACTIVITY</a:t>
            </a:r>
            <a:r>
              <a:rPr lang="ko-KR" altLang="en-US" sz="1300" dirty="0"/>
              <a:t> 화면 이동 구현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회원가입 </a:t>
            </a:r>
            <a:r>
              <a:rPr lang="en-US" altLang="ko-KR" sz="1300" dirty="0"/>
              <a:t>XML </a:t>
            </a:r>
            <a:r>
              <a:rPr lang="ko-KR" altLang="en-US" sz="1300" dirty="0"/>
              <a:t>작성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FIREBASE </a:t>
            </a:r>
            <a:r>
              <a:rPr lang="ko-KR" altLang="en-US" sz="1300" dirty="0"/>
              <a:t>회원가입 함수 적용</a:t>
            </a:r>
          </a:p>
        </p:txBody>
      </p:sp>
    </p:spTree>
    <p:extLst>
      <p:ext uri="{BB962C8B-B14F-4D97-AF65-F5344CB8AC3E}">
        <p14:creationId xmlns:p14="http://schemas.microsoft.com/office/powerpoint/2010/main" val="363937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72DC8D9-B960-4183-9246-80191C619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8290E3-21DC-4377-9EB5-BBA232139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653826-9335-4437-A2AC-3113C6F82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719" y="213358"/>
            <a:ext cx="3802703" cy="6415705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23B2FF-E5FE-41BD-A235-A72DEA1AD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612" y="-1"/>
            <a:ext cx="4658388" cy="2062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0DE8DEB-3275-4ABD-9224-684C53829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612" y="3891281"/>
            <a:ext cx="4658388" cy="2966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0FF8B9-29D7-0651-98B2-F84F18E98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6495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80000"/>
              </a:lnSpc>
            </a:pPr>
            <a:r>
              <a:rPr lang="ko-KR" altLang="en-US" sz="4400" spc="150"/>
              <a:t>프로젝트 진행상황 </a:t>
            </a:r>
            <a:r>
              <a:rPr lang="en-US" altLang="ko-KR" sz="4400" spc="150"/>
              <a:t>11/07 ~ 11/08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6A5001E-2E50-2AE0-8EFD-DD2A76BBD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18" y="1862805"/>
            <a:ext cx="3346704" cy="310052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50E85E1-BFF2-4F0E-A13D-D649FF4FA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2797" y="213358"/>
            <a:ext cx="3263441" cy="367792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636DA5-DB78-6BF9-71E6-1FC72237F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350" y="1456144"/>
            <a:ext cx="2767117" cy="121130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5FF9096-18E0-4A98-89D3-8D51ACE49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2797" y="4069580"/>
            <a:ext cx="3263441" cy="255948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3FA733-EF1A-EB8C-A5C7-074B68ABB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350" y="4786499"/>
            <a:ext cx="2767117" cy="11234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804889-825C-E797-30AE-7A4D2FE15568}"/>
              </a:ext>
            </a:extLst>
          </p:cNvPr>
          <p:cNvSpPr txBox="1"/>
          <p:nvPr/>
        </p:nvSpPr>
        <p:spPr>
          <a:xfrm>
            <a:off x="7698354" y="4065987"/>
            <a:ext cx="2980303" cy="2657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공용으로 사용하는 </a:t>
            </a:r>
            <a:r>
              <a:rPr lang="en-US" altLang="ko-KR" sz="800" dirty="0"/>
              <a:t>FIREBASE</a:t>
            </a:r>
            <a:r>
              <a:rPr lang="ko-KR" altLang="en-US" sz="800" dirty="0"/>
              <a:t>를 </a:t>
            </a:r>
            <a:r>
              <a:rPr lang="en-US" altLang="ko-KR" sz="800" dirty="0"/>
              <a:t>MYAPLLICATION</a:t>
            </a:r>
            <a:r>
              <a:rPr lang="ko-KR" altLang="en-US" sz="800" dirty="0"/>
              <a:t>에 적용</a:t>
            </a:r>
            <a:endParaRPr lang="en-US" altLang="ko-KR" sz="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dirty="0"/>
              <a:t>LOGINACTIVITY.XML</a:t>
            </a:r>
            <a:r>
              <a:rPr lang="ko-KR" altLang="en-US" sz="800" dirty="0"/>
              <a:t>추가 </a:t>
            </a:r>
            <a:endParaRPr lang="en-US" altLang="ko-KR" sz="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사용자 계정으로 로그인 구현</a:t>
            </a:r>
            <a:endParaRPr lang="en-US" altLang="ko-KR" sz="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구글 연동 로그인 구현</a:t>
            </a:r>
            <a:endParaRPr lang="en-US" altLang="ko-KR" sz="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dirty="0"/>
              <a:t>TOAST </a:t>
            </a:r>
            <a:r>
              <a:rPr lang="ko-KR" altLang="en-US" sz="800" dirty="0"/>
              <a:t>메시지 추가 </a:t>
            </a:r>
            <a:endParaRPr lang="en-US" altLang="ko-KR" sz="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dirty="0"/>
              <a:t>LOGINACTIVITY.2 </a:t>
            </a:r>
            <a:r>
              <a:rPr lang="ko-KR" altLang="en-US" sz="800" dirty="0"/>
              <a:t>추가</a:t>
            </a:r>
            <a:endParaRPr lang="en-US" altLang="ko-KR" sz="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이메일 인증 및 회원가입 구현</a:t>
            </a:r>
            <a:endParaRPr lang="en-US" altLang="ko-KR" sz="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dirty="0"/>
              <a:t>FIREBASE  </a:t>
            </a:r>
            <a:r>
              <a:rPr lang="ko-KR" altLang="en-US" sz="800" dirty="0"/>
              <a:t>객체 관리</a:t>
            </a:r>
            <a:endParaRPr lang="en-US" altLang="ko-KR" sz="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예약버튼 기능 구현</a:t>
            </a:r>
            <a:endParaRPr lang="en-US" altLang="ko-KR" sz="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dirty="0"/>
              <a:t>UI/UX </a:t>
            </a:r>
            <a:r>
              <a:rPr lang="ko-KR" altLang="en-US" sz="800" dirty="0"/>
              <a:t>이미지 추가</a:t>
            </a:r>
            <a:endParaRPr lang="en-US" altLang="ko-KR" sz="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dirty="0"/>
              <a:t>FONT </a:t>
            </a:r>
            <a:r>
              <a:rPr lang="ko-KR" altLang="en-US" sz="800" dirty="0"/>
              <a:t>추가 및 적용</a:t>
            </a:r>
            <a:endParaRPr lang="en-US" altLang="ko-KR" sz="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로그인 </a:t>
            </a:r>
            <a:r>
              <a:rPr lang="en-US" altLang="ko-KR" sz="800" dirty="0"/>
              <a:t>UI/UX </a:t>
            </a:r>
            <a:r>
              <a:rPr lang="ko-KR" altLang="en-US" sz="800" dirty="0"/>
              <a:t>변경</a:t>
            </a:r>
            <a:endParaRPr lang="en-US" altLang="ko-KR" sz="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유튜브</a:t>
            </a:r>
            <a:r>
              <a:rPr lang="en-US" altLang="ko-KR" sz="800" dirty="0"/>
              <a:t>, </a:t>
            </a:r>
            <a:r>
              <a:rPr lang="ko-KR" altLang="en-US" sz="800" dirty="0"/>
              <a:t>네이버</a:t>
            </a:r>
            <a:r>
              <a:rPr lang="en-US" altLang="ko-KR" sz="800" dirty="0"/>
              <a:t>, </a:t>
            </a:r>
            <a:r>
              <a:rPr lang="ko-KR" altLang="en-US" sz="800" dirty="0"/>
              <a:t>인스타 하이퍼링크 연동</a:t>
            </a:r>
            <a:endParaRPr lang="en-US" altLang="ko-KR" sz="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로그인 </a:t>
            </a:r>
            <a:r>
              <a:rPr lang="en-US" altLang="ko-KR" sz="800" dirty="0"/>
              <a:t>XML </a:t>
            </a:r>
            <a:r>
              <a:rPr lang="ko-KR" altLang="en-US" sz="800" dirty="0"/>
              <a:t>페이지 변경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414670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8">
            <a:extLst>
              <a:ext uri="{FF2B5EF4-FFF2-40B4-BE49-F238E27FC236}">
                <a16:creationId xmlns:a16="http://schemas.microsoft.com/office/drawing/2014/main" id="{937E6D20-479A-4FAB-99FD-CB9355D6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0FF8B9-29D7-0651-98B2-F84F18E98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246" y="2194560"/>
            <a:ext cx="6905666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80000"/>
              </a:lnSpc>
            </a:pPr>
            <a:r>
              <a:rPr lang="ko-KR" altLang="en-US" sz="6000" spc="150"/>
              <a:t>프로젝트 진행상황 </a:t>
            </a:r>
            <a:r>
              <a:rPr lang="en-US" altLang="ko-KR" sz="6000" spc="150"/>
              <a:t>11/08 ~ 11/08</a:t>
            </a:r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FEBCE8BB-6C0D-4EB8-9C4E-AC3EBBCB5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09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59189E-442C-124C-8E09-F5ED48A9D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58" b="7"/>
          <a:stretch/>
        </p:blipFill>
        <p:spPr>
          <a:xfrm>
            <a:off x="634276" y="598638"/>
            <a:ext cx="3374654" cy="27499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94FD78-7AD4-654F-535C-F39744E223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25" r="-2" b="9781"/>
          <a:stretch/>
        </p:blipFill>
        <p:spPr>
          <a:xfrm>
            <a:off x="623300" y="3504369"/>
            <a:ext cx="3385630" cy="27626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FA8677-C674-6B9B-BD55-E083A2339A47}"/>
              </a:ext>
            </a:extLst>
          </p:cNvPr>
          <p:cNvSpPr txBox="1"/>
          <p:nvPr/>
        </p:nvSpPr>
        <p:spPr>
          <a:xfrm>
            <a:off x="4795763" y="4046227"/>
            <a:ext cx="3523722" cy="2603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CMERAX </a:t>
            </a:r>
            <a:r>
              <a:rPr lang="ko-KR" altLang="en-US" sz="1100" dirty="0"/>
              <a:t>연동 학습 및 적용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/>
              <a:t>퍼미션</a:t>
            </a:r>
            <a:r>
              <a:rPr lang="ko-KR" altLang="en-US" sz="1100" dirty="0"/>
              <a:t> 권한 설정 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버튼 연동 및 </a:t>
            </a:r>
            <a:r>
              <a:rPr lang="en-US" altLang="ko-KR" sz="1100" dirty="0"/>
              <a:t>ACTIVITY </a:t>
            </a:r>
            <a:r>
              <a:rPr lang="ko-KR" altLang="en-US" sz="1100" dirty="0"/>
              <a:t>연동 구현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LOGIN NULL POTION ERROR </a:t>
            </a:r>
            <a:r>
              <a:rPr lang="ko-KR" altLang="en-US" sz="1100" dirty="0"/>
              <a:t>개선 및 조건문 추가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공백 관련 </a:t>
            </a:r>
            <a:r>
              <a:rPr lang="en-US" altLang="ko-KR" sz="1100" dirty="0"/>
              <a:t>NULL POTION ERROR </a:t>
            </a:r>
            <a:r>
              <a:rPr lang="ko-KR" altLang="en-US" sz="1100" dirty="0"/>
              <a:t>개선 및 조건 추가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CAMERA</a:t>
            </a:r>
            <a:r>
              <a:rPr lang="ko-KR" altLang="en-US" sz="1100" dirty="0"/>
              <a:t>관련 </a:t>
            </a:r>
            <a:r>
              <a:rPr lang="en-US" altLang="ko-KR" sz="1100" dirty="0"/>
              <a:t>STRING </a:t>
            </a:r>
            <a:r>
              <a:rPr lang="ko-KR" altLang="en-US" sz="1100" dirty="0"/>
              <a:t>추가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MYAPPLICATION FIREBASE </a:t>
            </a:r>
            <a:r>
              <a:rPr lang="ko-KR" altLang="en-US" sz="1100" dirty="0"/>
              <a:t>변수관리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사용자 계정 로그인 구현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토스트 메시지 정리 및 구현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이메일 인증 성공 및 실패 알고리즘 구현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23461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9">
            <a:extLst>
              <a:ext uri="{FF2B5EF4-FFF2-40B4-BE49-F238E27FC236}">
                <a16:creationId xmlns:a16="http://schemas.microsoft.com/office/drawing/2014/main" id="{6875A510-99DD-46D8-AE1A-CB86DEDF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0FF8B9-29D7-0651-98B2-F84F18E98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246" y="2194560"/>
            <a:ext cx="6905666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80000"/>
              </a:lnSpc>
            </a:pPr>
            <a:r>
              <a:rPr lang="ko-KR" altLang="en-US" sz="6000" spc="150"/>
              <a:t>프로젝트 진행상황 </a:t>
            </a:r>
            <a:r>
              <a:rPr lang="en-US" altLang="ko-KR" sz="6000" spc="150"/>
              <a:t>11/08  ~ 11/13</a:t>
            </a:r>
          </a:p>
        </p:txBody>
      </p:sp>
      <p:sp>
        <p:nvSpPr>
          <p:cNvPr id="57" name="Rectangle 21">
            <a:extLst>
              <a:ext uri="{FF2B5EF4-FFF2-40B4-BE49-F238E27FC236}">
                <a16:creationId xmlns:a16="http://schemas.microsoft.com/office/drawing/2014/main" id="{74226975-91D6-447A-B72E-60558E3B6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09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CD87FA-4770-BE3F-5CF9-7309E7D87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" t="-1" r="60816" b="95"/>
          <a:stretch/>
        </p:blipFill>
        <p:spPr>
          <a:xfrm>
            <a:off x="623300" y="590957"/>
            <a:ext cx="3385630" cy="20724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B481B0-3296-7DF0-B388-A17F130CDF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45" b="-6"/>
          <a:stretch/>
        </p:blipFill>
        <p:spPr>
          <a:xfrm>
            <a:off x="623300" y="3504369"/>
            <a:ext cx="3385630" cy="27626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CF8C3C-E02A-80F2-C38E-BC2E1FF8ED53}"/>
              </a:ext>
            </a:extLst>
          </p:cNvPr>
          <p:cNvSpPr txBox="1"/>
          <p:nvPr/>
        </p:nvSpPr>
        <p:spPr>
          <a:xfrm>
            <a:off x="4720262" y="3887812"/>
            <a:ext cx="4719562" cy="2859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FIREBASE </a:t>
            </a:r>
            <a:r>
              <a:rPr lang="ko-KR" altLang="en-US" sz="1100" dirty="0"/>
              <a:t> </a:t>
            </a:r>
            <a:r>
              <a:rPr lang="en-US" altLang="ko-KR" sz="1100" dirty="0"/>
              <a:t>FACEBOOK </a:t>
            </a:r>
            <a:r>
              <a:rPr lang="ko-KR" altLang="en-US" sz="1100" dirty="0"/>
              <a:t>관련 알고리즘 추가 중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카메라 연동 후 사진 촬영 프리뷰 기능 추가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이미지 처리 관련하여 </a:t>
            </a:r>
            <a:r>
              <a:rPr lang="en-US" altLang="ko-KR" sz="1100" dirty="0"/>
              <a:t>COIL </a:t>
            </a:r>
            <a:r>
              <a:rPr lang="ko-KR" altLang="en-US" sz="1100" dirty="0"/>
              <a:t>라이브러리 학습 및 추가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CAMERACTIVITY </a:t>
            </a:r>
            <a:r>
              <a:rPr lang="ko-KR" altLang="en-US" sz="1100" dirty="0"/>
              <a:t>관련 이벤트 추가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사진 촬영 기능 구현</a:t>
            </a:r>
            <a:r>
              <a:rPr lang="en-US" altLang="ko-KR" sz="1100" dirty="0"/>
              <a:t> </a:t>
            </a:r>
            <a:r>
              <a:rPr lang="ko-KR" altLang="en-US" sz="1100" dirty="0"/>
              <a:t>및 토스트 메시지 구현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촬영 사진 갤러리 저장 기능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GALLERYACTIVITY </a:t>
            </a:r>
            <a:r>
              <a:rPr lang="ko-KR" altLang="en-US" sz="1100" dirty="0"/>
              <a:t>추가 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갤러리 연동 및 카메라 연동 버튼 추가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갤러리 연동 시</a:t>
            </a:r>
            <a:r>
              <a:rPr lang="en-US" altLang="ko-KR" sz="1100" dirty="0"/>
              <a:t>, </a:t>
            </a:r>
            <a:r>
              <a:rPr lang="ko-KR" altLang="en-US" sz="1100" dirty="0"/>
              <a:t>사용자의 갤러리를 불러와 사진을 선택하는 기능 추가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선택된 사진이 </a:t>
            </a:r>
            <a:r>
              <a:rPr lang="en-US" altLang="ko-KR" sz="1100" dirty="0"/>
              <a:t>IMAGEVIEW</a:t>
            </a:r>
            <a:r>
              <a:rPr lang="ko-KR" altLang="en-US" sz="1100" dirty="0"/>
              <a:t>에 출력되도록 수정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GALLERY.XML </a:t>
            </a:r>
            <a:r>
              <a:rPr lang="ko-KR" altLang="en-US" sz="1100" dirty="0"/>
              <a:t>갤러리</a:t>
            </a:r>
            <a:r>
              <a:rPr lang="en-US" altLang="ko-KR" sz="1100" dirty="0"/>
              <a:t>ACTIVITY</a:t>
            </a:r>
            <a:r>
              <a:rPr lang="ko-KR" altLang="en-US" sz="1100" dirty="0"/>
              <a:t>와 관련된 </a:t>
            </a:r>
            <a:r>
              <a:rPr lang="en-US" altLang="ko-KR" sz="1100" dirty="0"/>
              <a:t>UI/UX </a:t>
            </a:r>
            <a:r>
              <a:rPr lang="ko-KR" altLang="en-US" sz="1100" dirty="0"/>
              <a:t>제작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96099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주황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줄무늬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TM03090430[[fn=줄무늬]]</Template>
  <TotalTime>328</TotalTime>
  <Words>749</Words>
  <Application>Microsoft Office PowerPoint</Application>
  <PresentationFormat>와이드스크린</PresentationFormat>
  <Paragraphs>276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Corbel</vt:lpstr>
      <vt:lpstr>Wingdings</vt:lpstr>
      <vt:lpstr>줄무늬</vt:lpstr>
      <vt:lpstr>[캡스톤디자인] 도자기공방 어플리케이션 </vt:lpstr>
      <vt:lpstr>문서 이력</vt:lpstr>
      <vt:lpstr>프로젝트 진행상황</vt:lpstr>
      <vt:lpstr>프로젝트 진행상황</vt:lpstr>
      <vt:lpstr>프로젝트 진행상황 10/27 ~ 10/31</vt:lpstr>
      <vt:lpstr>프로젝트 진행상황 10/31 ~ 11/07</vt:lpstr>
      <vt:lpstr>프로젝트 진행상황 11/07 ~ 11/08</vt:lpstr>
      <vt:lpstr>프로젝트 진행상황 11/08 ~ 11/08</vt:lpstr>
      <vt:lpstr>프로젝트 진행상황 11/08  ~ 11/13</vt:lpstr>
      <vt:lpstr>프로젝트 진행상황 11/13 ~ 11/20</vt:lpstr>
      <vt:lpstr>프로젝트 진행상황 11/20 ~ 11/27</vt:lpstr>
      <vt:lpstr>사용된 외부 라이브러리</vt:lpstr>
      <vt:lpstr>UI/UX 진행상황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[캡스톤디자인] 도자기공방 어플리케이션</dc:title>
  <dc:creator>근혁 정</dc:creator>
  <cp:lastModifiedBy>staraple2@gmail.com</cp:lastModifiedBy>
  <cp:revision>2</cp:revision>
  <dcterms:created xsi:type="dcterms:W3CDTF">2023-10-23T11:22:28Z</dcterms:created>
  <dcterms:modified xsi:type="dcterms:W3CDTF">2023-12-07T05:49:02Z</dcterms:modified>
</cp:coreProperties>
</file>