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76" r:id="rId4"/>
    <p:sldId id="257" r:id="rId5"/>
    <p:sldId id="258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4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4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7420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1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5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5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0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F14E12-DEFA-4021-BF0F-88E635B66B6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C91CA1-02A4-465B-81C8-7345AE7A1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21B6E-003B-4BDE-392F-EE8AA8A2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캡스톤디자인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도자기공방 어플리케이션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A3613-035F-38E7-1B77-92101CDF3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2020531035 </a:t>
            </a:r>
            <a:r>
              <a:rPr lang="ko-KR" altLang="en-US" dirty="0"/>
              <a:t>정근혁</a:t>
            </a:r>
            <a:endParaRPr lang="en-US" altLang="ko-KR" dirty="0"/>
          </a:p>
          <a:p>
            <a:pPr algn="ctr"/>
            <a:r>
              <a:rPr lang="en-US" altLang="ko-KR" dirty="0"/>
              <a:t>2023.10.23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6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9271-DC38-4DE4-5188-422C9D0E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39261AD-B24B-C937-AD40-321D41CE5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01850"/>
              </p:ext>
            </p:extLst>
          </p:nvPr>
        </p:nvGraphicFramePr>
        <p:xfrm>
          <a:off x="355601" y="1985963"/>
          <a:ext cx="11442700" cy="475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6709">
                  <a:extLst>
                    <a:ext uri="{9D8B030D-6E8A-4147-A177-3AD203B41FA5}">
                      <a16:colId xmlns:a16="http://schemas.microsoft.com/office/drawing/2014/main" val="1016637229"/>
                    </a:ext>
                  </a:extLst>
                </a:gridCol>
                <a:gridCol w="2167107">
                  <a:extLst>
                    <a:ext uri="{9D8B030D-6E8A-4147-A177-3AD203B41FA5}">
                      <a16:colId xmlns:a16="http://schemas.microsoft.com/office/drawing/2014/main" val="2671303526"/>
                    </a:ext>
                  </a:extLst>
                </a:gridCol>
                <a:gridCol w="1805583">
                  <a:extLst>
                    <a:ext uri="{9D8B030D-6E8A-4147-A177-3AD203B41FA5}">
                      <a16:colId xmlns:a16="http://schemas.microsoft.com/office/drawing/2014/main" val="1330997740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1247326324"/>
                    </a:ext>
                  </a:extLst>
                </a:gridCol>
                <a:gridCol w="1866901">
                  <a:extLst>
                    <a:ext uri="{9D8B030D-6E8A-4147-A177-3AD203B41FA5}">
                      <a16:colId xmlns:a16="http://schemas.microsoft.com/office/drawing/2014/main" val="1087119272"/>
                    </a:ext>
                  </a:extLst>
                </a:gridCol>
              </a:tblGrid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변경일자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9422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정근혁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18133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01517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50121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8575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22610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78964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8152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4770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31001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99924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25891"/>
                  </a:ext>
                </a:extLst>
              </a:tr>
              <a:tr h="3376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4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A5E3C-54B3-2523-24A1-ED7B6B34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3649-4DD0-5799-B0DB-95302E80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85043FD-7259-768A-0A40-01337E070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177532"/>
              </p:ext>
            </p:extLst>
          </p:nvPr>
        </p:nvGraphicFramePr>
        <p:xfrm>
          <a:off x="217713" y="2032001"/>
          <a:ext cx="11800101" cy="46303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94837">
                  <a:extLst>
                    <a:ext uri="{9D8B030D-6E8A-4147-A177-3AD203B41FA5}">
                      <a16:colId xmlns:a16="http://schemas.microsoft.com/office/drawing/2014/main" val="339279082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761505398"/>
                    </a:ext>
                  </a:extLst>
                </a:gridCol>
                <a:gridCol w="220871">
                  <a:extLst>
                    <a:ext uri="{9D8B030D-6E8A-4147-A177-3AD203B41FA5}">
                      <a16:colId xmlns:a16="http://schemas.microsoft.com/office/drawing/2014/main" val="4203294922"/>
                    </a:ext>
                  </a:extLst>
                </a:gridCol>
                <a:gridCol w="208515">
                  <a:extLst>
                    <a:ext uri="{9D8B030D-6E8A-4147-A177-3AD203B41FA5}">
                      <a16:colId xmlns:a16="http://schemas.microsoft.com/office/drawing/2014/main" val="163648143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783487262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24034920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07740686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289761522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6213394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15432369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6039617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41336733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5673825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1772992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2205021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58958777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9754147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5943031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68471864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78852790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0606405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572631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72877182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3869640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9769746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8245137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54512020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3301471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30648112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6499260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3522432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53498777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72035259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2552379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24413606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83906239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07219539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9823772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67023387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85074471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4763592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32445970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89333513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07027762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54686848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68173016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78622776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0699391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8870776"/>
                    </a:ext>
                  </a:extLst>
                </a:gridCol>
              </a:tblGrid>
              <a:tr h="33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33214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61441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UI </a:t>
                      </a:r>
                      <a:r>
                        <a:rPr lang="ko-KR" altLang="en-US" sz="1000" b="1" i="0" dirty="0"/>
                        <a:t>및 </a:t>
                      </a:r>
                      <a:r>
                        <a:rPr lang="en-US" altLang="ko-KR" sz="1000" b="1" i="0" dirty="0"/>
                        <a:t>XML </a:t>
                      </a:r>
                      <a:r>
                        <a:rPr lang="ko-KR" altLang="en-US" sz="1000" b="1" i="0" dirty="0"/>
                        <a:t>파일 구현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36239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 err="1"/>
                        <a:t>XMl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ko-KR" altLang="en-US" sz="1000" b="1" i="0" dirty="0"/>
                        <a:t>연동 및 </a:t>
                      </a:r>
                      <a:endParaRPr lang="en-US" altLang="ko-KR" sz="1000" b="1" i="0" dirty="0"/>
                    </a:p>
                    <a:p>
                      <a:pPr algn="ctr" latinLnBrk="1"/>
                      <a:r>
                        <a:rPr lang="ko-KR" altLang="en-US" sz="1000" b="1" i="0" dirty="0"/>
                        <a:t>이벤트 동작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64357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예약 및 예약 관리시스템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ko-KR" altLang="en-US" sz="1000" b="1" i="0" dirty="0"/>
                        <a:t>지도연동</a:t>
                      </a:r>
                      <a:r>
                        <a:rPr lang="en-US" altLang="ko-KR" sz="1000" b="1" i="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b="1" i="0" dirty="0"/>
                        <a:t>카메라 연동기능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72842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커뮤니티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60225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이미지 분석 및 </a:t>
                      </a:r>
                      <a:endParaRPr lang="en-US" altLang="ko-KR" sz="1000" b="1" i="0" dirty="0"/>
                    </a:p>
                    <a:p>
                      <a:pPr algn="ctr" latinLnBrk="1"/>
                      <a:r>
                        <a:rPr lang="ko-KR" altLang="en-US" sz="1000" b="1" i="0" dirty="0"/>
                        <a:t>평가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33443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SW </a:t>
                      </a:r>
                      <a:r>
                        <a:rPr lang="ko-KR" altLang="en-US" sz="1000" b="1" i="0" dirty="0"/>
                        <a:t>테스트 및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5435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발표자료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ko-KR" altLang="en-US" sz="1000" b="1" i="0" dirty="0"/>
                        <a:t>보고서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4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FF8B9-29D7-0651-98B2-F84F18E9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85043FD-7259-768A-0A40-01337E070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270248"/>
              </p:ext>
            </p:extLst>
          </p:nvPr>
        </p:nvGraphicFramePr>
        <p:xfrm>
          <a:off x="217713" y="2032001"/>
          <a:ext cx="11800101" cy="46303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94837">
                  <a:extLst>
                    <a:ext uri="{9D8B030D-6E8A-4147-A177-3AD203B41FA5}">
                      <a16:colId xmlns:a16="http://schemas.microsoft.com/office/drawing/2014/main" val="339279082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761505398"/>
                    </a:ext>
                  </a:extLst>
                </a:gridCol>
                <a:gridCol w="220871">
                  <a:extLst>
                    <a:ext uri="{9D8B030D-6E8A-4147-A177-3AD203B41FA5}">
                      <a16:colId xmlns:a16="http://schemas.microsoft.com/office/drawing/2014/main" val="4203294922"/>
                    </a:ext>
                  </a:extLst>
                </a:gridCol>
                <a:gridCol w="208515">
                  <a:extLst>
                    <a:ext uri="{9D8B030D-6E8A-4147-A177-3AD203B41FA5}">
                      <a16:colId xmlns:a16="http://schemas.microsoft.com/office/drawing/2014/main" val="163648143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783487262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24034920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07740686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289761522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6213394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15432369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6039617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41336733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5673825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1772992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2205021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58958777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9754147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5943031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68471864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788527904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0606405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572631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72877182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3869640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9769746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8245137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54512020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23301471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30648112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6499260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3522432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53498777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72035259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22552379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24413606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83906239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07219539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998237728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67023387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85074471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47635923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324459703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893335130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107027762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546868486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681730161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3786227767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4069939175"/>
                    </a:ext>
                  </a:extLst>
                </a:gridCol>
                <a:gridCol w="214693">
                  <a:extLst>
                    <a:ext uri="{9D8B030D-6E8A-4147-A177-3AD203B41FA5}">
                      <a16:colId xmlns:a16="http://schemas.microsoft.com/office/drawing/2014/main" val="258870776"/>
                    </a:ext>
                  </a:extLst>
                </a:gridCol>
              </a:tblGrid>
              <a:tr h="33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33214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61441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UI </a:t>
                      </a:r>
                      <a:r>
                        <a:rPr lang="ko-KR" altLang="en-US" sz="1000" b="1" i="0" dirty="0"/>
                        <a:t>및 </a:t>
                      </a:r>
                      <a:r>
                        <a:rPr lang="en-US" altLang="ko-KR" sz="1000" b="1" i="0" dirty="0"/>
                        <a:t>XML </a:t>
                      </a:r>
                      <a:r>
                        <a:rPr lang="ko-KR" altLang="en-US" sz="1000" b="1" i="0" dirty="0"/>
                        <a:t>파일 구현</a:t>
                      </a: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36239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 err="1"/>
                        <a:t>XMl</a:t>
                      </a:r>
                      <a:r>
                        <a:rPr lang="en-US" altLang="ko-KR" sz="1000" b="1" i="0" dirty="0"/>
                        <a:t> </a:t>
                      </a:r>
                      <a:r>
                        <a:rPr lang="ko-KR" altLang="en-US" sz="1000" b="1" i="0" dirty="0"/>
                        <a:t>연동 및 </a:t>
                      </a:r>
                      <a:endParaRPr lang="en-US" altLang="ko-KR" sz="1000" b="1" i="0" dirty="0"/>
                    </a:p>
                    <a:p>
                      <a:pPr algn="ctr" latinLnBrk="1"/>
                      <a:r>
                        <a:rPr lang="ko-KR" altLang="en-US" sz="1000" b="1" i="0" dirty="0"/>
                        <a:t>이벤트 동작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64357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예약 및 예약 관리시스템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ko-KR" altLang="en-US" sz="1000" b="1" i="0" dirty="0"/>
                        <a:t>지도연동</a:t>
                      </a:r>
                      <a:r>
                        <a:rPr lang="en-US" altLang="ko-KR" sz="1000" b="1" i="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b="1" i="0" dirty="0"/>
                        <a:t>카메라 연동기능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72842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커뮤니티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60225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이미지 분석 및 </a:t>
                      </a:r>
                      <a:endParaRPr lang="en-US" altLang="ko-KR" sz="1000" b="1" i="0" dirty="0"/>
                    </a:p>
                    <a:p>
                      <a:pPr algn="ctr" latinLnBrk="1"/>
                      <a:r>
                        <a:rPr lang="ko-KR" altLang="en-US" sz="1000" b="1" i="0" dirty="0"/>
                        <a:t>평가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33443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dirty="0"/>
                        <a:t>SW </a:t>
                      </a:r>
                      <a:r>
                        <a:rPr lang="ko-KR" altLang="en-US" sz="1000" b="1" i="0" dirty="0"/>
                        <a:t>테스트 및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585435"/>
                  </a:ext>
                </a:extLst>
              </a:tr>
              <a:tr h="55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/>
                        <a:t>발표자료</a:t>
                      </a:r>
                      <a:r>
                        <a:rPr lang="en-US" altLang="ko-KR" sz="1000" b="1" i="0" dirty="0"/>
                        <a:t>, </a:t>
                      </a:r>
                      <a:r>
                        <a:rPr lang="ko-KR" altLang="en-US" sz="1000" b="1" i="0" dirty="0"/>
                        <a:t>보고서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6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4617D81-8EAE-4FB4-4F6C-52F665ECA6E2}"/>
              </a:ext>
            </a:extLst>
          </p:cNvPr>
          <p:cNvSpPr/>
          <p:nvPr/>
        </p:nvSpPr>
        <p:spPr>
          <a:xfrm>
            <a:off x="2356677" y="476672"/>
            <a:ext cx="2981071" cy="6270580"/>
          </a:xfrm>
          <a:prstGeom prst="roundRect">
            <a:avLst/>
          </a:prstGeom>
          <a:solidFill>
            <a:srgbClr val="C2A48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#01 </a:t>
            </a:r>
            <a:r>
              <a:rPr lang="ko-KR" altLang="en-US" dirty="0">
                <a:solidFill>
                  <a:schemeClr val="bg1"/>
                </a:solidFill>
              </a:rPr>
              <a:t>로딩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Intro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54375"/>
              </p:ext>
            </p:extLst>
          </p:nvPr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맑은 고딕"/>
                        </a:rPr>
                        <a:t>요구사항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Intro_text01 : </a:t>
                      </a:r>
                      <a:r>
                        <a:rPr lang="en-US" altLang="ko-KR" sz="8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Cermic</a:t>
                      </a: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studo</a:t>
                      </a: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bg1"/>
                          </a:solidFill>
                          <a:latin typeface="+mn-ea"/>
                        </a:rPr>
                        <a:t>Intro_text01 : Muddy Day</a:t>
                      </a: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i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Intro_image</a:t>
                      </a:r>
                      <a:r>
                        <a:rPr lang="en-US" altLang="ko-KR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50" b="0" i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스플래시</a:t>
                      </a:r>
                      <a:r>
                        <a:rPr lang="ko-KR" altLang="en-US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스크린 화면 </a:t>
                      </a:r>
                      <a:r>
                        <a:rPr lang="en-US" altLang="ko-KR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r>
                        <a:rPr lang="en-US" altLang="ko-KR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 err="1">
                          <a:solidFill>
                            <a:schemeClr val="bg1"/>
                          </a:solidFill>
                          <a:latin typeface="+mn-ea"/>
                        </a:rPr>
                        <a:t>Linear_layout</a:t>
                      </a:r>
                      <a:r>
                        <a:rPr kumimoji="1" lang="en-US" altLang="ko-KR" sz="850" dirty="0">
                          <a:solidFill>
                            <a:schemeClr val="bg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50" dirty="0">
                          <a:solidFill>
                            <a:schemeClr val="bg1"/>
                          </a:solidFill>
                          <a:latin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2058" name="Picture 10" descr="문구: 'CERAMIC STUDIO Mudy day 머디데이 팔로우 5,000명수강권이벤트 이벤트 수강권 #인천도자기공방 #인천원데이클래스 #머디데이 event'의 이미지일 수 있음">
            <a:extLst>
              <a:ext uri="{FF2B5EF4-FFF2-40B4-BE49-F238E27FC236}">
                <a16:creationId xmlns:a16="http://schemas.microsoft.com/office/drawing/2014/main" id="{8F77DD1F-9985-12E0-C2A4-E1E89E41B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9" t="4900" r="25613" b="75777"/>
          <a:stretch/>
        </p:blipFill>
        <p:spPr bwMode="auto">
          <a:xfrm>
            <a:off x="2676600" y="1504683"/>
            <a:ext cx="2356966" cy="9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시원한 #수박접시 만들기 6살 소빈이의 자유로움을 가득 담은 #세상에하나뿐인 도자기 | By Muddyday-머디데이 | Facebook">
            <a:extLst>
              <a:ext uri="{FF2B5EF4-FFF2-40B4-BE49-F238E27FC236}">
                <a16:creationId xmlns:a16="http://schemas.microsoft.com/office/drawing/2014/main" id="{53A29337-4578-425E-B268-2C202967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556" y1="19643" x2="63111" y2="19643"/>
                        <a14:foregroundMark x1="55556" y1="32143" x2="55556" y2="32143"/>
                        <a14:foregroundMark x1="47556" y1="47768" x2="40444" y2="48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32" y="2983047"/>
            <a:ext cx="2532559" cy="25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97976"/>
              </p:ext>
            </p:extLst>
          </p:nvPr>
        </p:nvGraphicFramePr>
        <p:xfrm>
          <a:off x="8688288" y="3429000"/>
          <a:ext cx="3384376" cy="270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맑은 고딕"/>
                        </a:rPr>
                        <a:t>요구사항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Intro_text01 : </a:t>
                      </a:r>
                      <a:r>
                        <a:rPr lang="en-US" altLang="ko-KR" sz="8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Cermic</a:t>
                      </a: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studo</a:t>
                      </a: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bg1"/>
                          </a:solidFill>
                          <a:latin typeface="+mn-ea"/>
                        </a:rPr>
                        <a:t>Intro_text01 : Muddy Day</a:t>
                      </a: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i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Intro_image</a:t>
                      </a:r>
                      <a:r>
                        <a:rPr lang="en-US" altLang="ko-KR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50" b="0" i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스플래시</a:t>
                      </a:r>
                      <a:r>
                        <a:rPr lang="ko-KR" altLang="en-US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스크린 화면 </a:t>
                      </a:r>
                      <a:r>
                        <a:rPr lang="en-US" altLang="ko-KR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r>
                        <a:rPr lang="en-US" altLang="ko-KR" sz="850" b="0" i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4617D81-8EAE-4FB4-4F6C-52F665ECA6E2}"/>
              </a:ext>
            </a:extLst>
          </p:cNvPr>
          <p:cNvSpPr/>
          <p:nvPr/>
        </p:nvSpPr>
        <p:spPr>
          <a:xfrm>
            <a:off x="686904" y="476672"/>
            <a:ext cx="2981071" cy="6270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#02 </a:t>
            </a:r>
            <a:r>
              <a:rPr lang="ko-KR" altLang="en-US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</a:rPr>
              <a:t>MainPage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67418"/>
              </p:ext>
            </p:extLst>
          </p:nvPr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맑은 고딕"/>
                        </a:rPr>
                        <a:t>요구사항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01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F171747-89F0-37BA-11A5-C5C753AA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7350"/>
              </p:ext>
            </p:extLst>
          </p:nvPr>
        </p:nvGraphicFramePr>
        <p:xfrm>
          <a:off x="8688288" y="3429000"/>
          <a:ext cx="3384376" cy="270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진행상황</a:t>
                      </a:r>
                      <a:endParaRPr lang="en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sym typeface="맑은 고딕"/>
                        </a:rPr>
                        <a:t>요구사항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pic>
        <p:nvPicPr>
          <p:cNvPr id="3" name="Picture 16" descr="시원한 #수박접시 만들기 6살 소빈이의 자유로움을 가득 담은 #세상에하나뿐인 도자기 | By Muddyday-머디데이 | Facebook">
            <a:extLst>
              <a:ext uri="{FF2B5EF4-FFF2-40B4-BE49-F238E27FC236}">
                <a16:creationId xmlns:a16="http://schemas.microsoft.com/office/drawing/2014/main" id="{80A4C452-1164-C2CC-1309-B86043F1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556" y1="19643" x2="63111" y2="19643"/>
                        <a14:foregroundMark x1="55556" y1="32143" x2="55556" y2="32143"/>
                        <a14:foregroundMark x1="47556" y1="47768" x2="40444" y2="48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4" y="602648"/>
            <a:ext cx="1089920" cy="108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893D-6292-5DB2-84A9-A5477F352188}"/>
              </a:ext>
            </a:extLst>
          </p:cNvPr>
          <p:cNvSpPr txBox="1"/>
          <p:nvPr/>
        </p:nvSpPr>
        <p:spPr>
          <a:xfrm>
            <a:off x="1776824" y="90751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4020705040A02060702" pitchFamily="82" charset="0"/>
              </a:rPr>
              <a:t>Muddy Day</a:t>
            </a:r>
            <a:endParaRPr lang="ko-KR" altLang="en-US" dirty="0">
              <a:latin typeface="Algerian" panose="04020705040A02060702" pitchFamily="8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726E94-10A8-FE41-DF8E-5B878BC0AA62}"/>
              </a:ext>
            </a:extLst>
          </p:cNvPr>
          <p:cNvSpPr/>
          <p:nvPr/>
        </p:nvSpPr>
        <p:spPr>
          <a:xfrm>
            <a:off x="1033612" y="1707684"/>
            <a:ext cx="1089920" cy="1085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예약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BD82E89-4D86-E957-F1E4-8594A99B23E4}"/>
              </a:ext>
            </a:extLst>
          </p:cNvPr>
          <p:cNvSpPr/>
          <p:nvPr/>
        </p:nvSpPr>
        <p:spPr>
          <a:xfrm>
            <a:off x="1033613" y="3069424"/>
            <a:ext cx="2181425" cy="3311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button3</a:t>
            </a:r>
          </a:p>
          <a:p>
            <a:pPr algn="ctr"/>
            <a:r>
              <a:rPr lang="ko-KR" altLang="en-US" dirty="0"/>
              <a:t>도자기 커뮤니티 연결 및 도자기 사진 출력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C28873B-A7BD-6D81-CCF8-44CFFF63E465}"/>
              </a:ext>
            </a:extLst>
          </p:cNvPr>
          <p:cNvSpPr/>
          <p:nvPr/>
        </p:nvSpPr>
        <p:spPr>
          <a:xfrm>
            <a:off x="2249628" y="1707684"/>
            <a:ext cx="1089920" cy="1085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도자기 평가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4BAB4E9-15BE-919F-9628-7C67FB68781B}"/>
              </a:ext>
            </a:extLst>
          </p:cNvPr>
          <p:cNvSpPr/>
          <p:nvPr/>
        </p:nvSpPr>
        <p:spPr>
          <a:xfrm>
            <a:off x="4429469" y="476672"/>
            <a:ext cx="2981071" cy="6270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89C2C5-3281-4A31-7D4F-005C2D4285F9}"/>
              </a:ext>
            </a:extLst>
          </p:cNvPr>
          <p:cNvSpPr/>
          <p:nvPr/>
        </p:nvSpPr>
        <p:spPr>
          <a:xfrm>
            <a:off x="4757896" y="476672"/>
            <a:ext cx="2199708" cy="259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button3</a:t>
            </a:r>
          </a:p>
          <a:p>
            <a:pPr algn="ctr"/>
            <a:r>
              <a:rPr lang="ko-KR" altLang="en-US" dirty="0"/>
              <a:t>도자기 커뮤니티 연결 및 도자기 사진 출력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1089CB5-998C-9AD7-0A07-AF919A2E4E55}"/>
              </a:ext>
            </a:extLst>
          </p:cNvPr>
          <p:cNvSpPr/>
          <p:nvPr/>
        </p:nvSpPr>
        <p:spPr>
          <a:xfrm>
            <a:off x="4757895" y="3331161"/>
            <a:ext cx="2199708" cy="2354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찾아오는 길</a:t>
            </a:r>
            <a:endParaRPr lang="en-US" altLang="ko-KR" dirty="0"/>
          </a:p>
          <a:p>
            <a:pPr algn="ctr"/>
            <a:r>
              <a:rPr lang="ko-KR" altLang="en-US" dirty="0"/>
              <a:t>지도 연동</a:t>
            </a:r>
          </a:p>
        </p:txBody>
      </p:sp>
      <p:pic>
        <p:nvPicPr>
          <p:cNvPr id="3074" name="Picture 2" descr="유튜브 아이콘 PNG AI 무료 다운로드 (2023년) - 리틀딥">
            <a:extLst>
              <a:ext uri="{FF2B5EF4-FFF2-40B4-BE49-F238E27FC236}">
                <a16:creationId xmlns:a16="http://schemas.microsoft.com/office/drawing/2014/main" id="{2CE1B10B-C361-18C1-4365-56EC30691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297" y1="49609" x2="29297" y2="54883"/>
                        <a14:foregroundMark x1="34180" y1="48438" x2="38867" y2="6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09" y="6057648"/>
            <a:ext cx="647358" cy="6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나만 안되나?&quot;…인스타그램 오류, 누리꾼들 불편 호소">
            <a:extLst>
              <a:ext uri="{FF2B5EF4-FFF2-40B4-BE49-F238E27FC236}">
                <a16:creationId xmlns:a16="http://schemas.microsoft.com/office/drawing/2014/main" id="{59320B47-D966-8DAD-4C54-3AB64AFD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000" y1="30645" x2="14400" y2="39113"/>
                        <a14:foregroundMark x1="32200" y1="35685" x2="32000" y2="46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34" y="6159447"/>
            <a:ext cx="447340" cy="4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네이버 고객센터 β - 스킬 스토어 | 네이버 클로바">
            <a:extLst>
              <a:ext uri="{FF2B5EF4-FFF2-40B4-BE49-F238E27FC236}">
                <a16:creationId xmlns:a16="http://schemas.microsoft.com/office/drawing/2014/main" id="{7298A24C-E74E-4B2E-45CA-0988CF0F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59" y="6199203"/>
            <a:ext cx="357084" cy="3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85</TotalTime>
  <Words>357</Words>
  <Application>Microsoft Office PowerPoint</Application>
  <PresentationFormat>와이드스크린</PresentationFormat>
  <Paragraphs>208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Algerian</vt:lpstr>
      <vt:lpstr>Arial</vt:lpstr>
      <vt:lpstr>Corbel</vt:lpstr>
      <vt:lpstr>Wingdings</vt:lpstr>
      <vt:lpstr>줄무늬</vt:lpstr>
      <vt:lpstr>[캡스톤디자인] 도자기공방 어플리케이션 </vt:lpstr>
      <vt:lpstr>문서 이력</vt:lpstr>
      <vt:lpstr>주요 기능</vt:lpstr>
      <vt:lpstr>프로젝트 일정표</vt:lpstr>
      <vt:lpstr>프로젝트 진행상황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[캡스톤디자인] 도자기공방 어플리케이션 </dc:title>
  <dc:creator>근혁 정</dc:creator>
  <cp:lastModifiedBy>/컴퓨터전자공학과/학생</cp:lastModifiedBy>
  <cp:revision>1</cp:revision>
  <dcterms:created xsi:type="dcterms:W3CDTF">2023-10-23T11:22:28Z</dcterms:created>
  <dcterms:modified xsi:type="dcterms:W3CDTF">2023-10-23T12:47:58Z</dcterms:modified>
</cp:coreProperties>
</file>