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97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E39-12D4-1987-8440-69976A10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E517D9-52CD-2FAB-341C-59890EBD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FEA15-F15C-5C02-37B6-33848E7E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B5C9F-718C-E137-2C78-FBE7834F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DF9D9-4F7D-61FB-1905-5A71F552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3F278-CD45-63F4-7F5A-5BC11C06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6C7C5-5EA9-819F-318B-59F78CD68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1643C-4567-EFE8-49C7-8D9BABB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9A7F3-0E51-8F3D-1DBF-73D58517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DBE73-6648-3EDE-7CAD-EA21C61E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521F0-470D-1DCF-B44F-7F833C429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85463-3792-051F-CBDE-059285F3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E8044-5B03-B877-69A5-BA77E93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D3B8A-4B13-FD15-6E4F-E4BB8001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9AFD2-20CB-9F5F-9837-062504A9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C60C9-02C8-37EF-9808-3BF63A32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35164-9C14-4249-7DD2-CCF448D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0F517-01DF-ABBF-CFA3-5BBA1D1F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72CDB-6DEC-0E43-E0DB-2180B222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3B7E8-3F07-60C1-689E-14BCE7A6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8C1C-756D-CBE8-2685-AAF375F5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6997B-7B97-A3B4-92AF-AE9C79B76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B0913-30AD-E3DD-4D0D-65D21B5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E951D-C4F5-B0E6-F35C-9D3D5C64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DD17D-7D65-6CA8-9C2C-45BA5051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1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5C936-9D2B-0B80-FF96-5D3BB916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BE458-27EE-94D3-C985-76C795C8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6ABA3-2ED7-5E49-3CF4-1FF272B6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95D3C-2715-8E8B-E047-E3091D51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E944A-66EB-0D7C-CD14-87613217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82526-A370-7B28-CE3B-2A2D4A2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B3851-3EA3-C0DD-485F-AA5BED9F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0B560-5ED7-7931-B6F7-4FBFEFD0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20671-2928-9C5E-D657-37EEAC64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B67A6-ABC7-68E5-8133-5F9E909B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D54A1C-3A67-E47B-C6D3-AB294DF83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5B601-E332-CE8D-8E96-D98F12BC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F0F0B-CC7E-7364-0384-A74528E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3F9D9-16E7-E485-40DE-D0D6F004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34D06-C8BC-B0A5-4B9A-665240DD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14766-75CA-C3BB-6AD9-02DDFD4E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5FD7F-0E8A-1B85-7ACA-9ABDF957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31028E-2C89-801C-9CB7-4ADE9605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3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85C5D4-B2DC-4D7C-743A-98D9B899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59ADD-3B9D-5E52-726C-9BECCC5A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81E6B-B2F8-F773-7AE4-FAF4B751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3F56-8587-F317-CD3E-9A73308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15E15-683F-0BA5-98DC-B9DA531A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3AA07-4156-B79E-4AEA-11C44700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BC44A-3C3E-72D1-D351-DF261268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7C110-85EA-7D4D-4CBD-D398BCA5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D46AF-0872-8949-747C-224664E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233D-CDF1-39BB-E1A5-D2092A80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401B0-6544-F259-B22C-7A2242599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24F1F-A660-2FB0-6385-5D5F8F43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E3C5A-F830-E4AB-9E82-DB0A33DE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F46C6-08E9-4BFC-31A1-07530129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670CB-EAA6-A325-855E-0D78AF3C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9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917A2-86C0-ED0E-694F-7FF3B78B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AB2-0C82-4F4E-B072-83BCBD37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76442-2092-AB33-39E3-949B71BB7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BD01-A626-4812-84CF-A47EEF1A55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BE7B5-137B-E35F-4CCB-762BF896B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0FF7A-2726-FC1C-1847-6A51D1511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A080-882F-4778-9F51-8A4E3E3F3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EA7873E-0946-3DA3-7B3E-08B804BA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29" y="2458272"/>
            <a:ext cx="9680943" cy="2517913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0EE0BD-FC45-4B1C-89D5-CC3C182002CB}"/>
              </a:ext>
            </a:extLst>
          </p:cNvPr>
          <p:cNvGrpSpPr/>
          <p:nvPr/>
        </p:nvGrpSpPr>
        <p:grpSpPr>
          <a:xfrm>
            <a:off x="2948609" y="1106552"/>
            <a:ext cx="6294782" cy="867440"/>
            <a:chOff x="2948609" y="728870"/>
            <a:chExt cx="6294782" cy="8674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4949C5-8080-8130-5687-D9B25D71D61C}"/>
                </a:ext>
              </a:extLst>
            </p:cNvPr>
            <p:cNvSpPr txBox="1"/>
            <p:nvPr/>
          </p:nvSpPr>
          <p:spPr>
            <a:xfrm>
              <a:off x="2948609" y="728870"/>
              <a:ext cx="62947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/>
                <a:t>UART HEX Calculator</a:t>
              </a:r>
              <a:endParaRPr lang="ko-KR" altLang="en-US" sz="48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BF5FB8-DAA5-C1AB-7FB9-59297119BAA3}"/>
                </a:ext>
              </a:extLst>
            </p:cNvPr>
            <p:cNvGrpSpPr/>
            <p:nvPr/>
          </p:nvGrpSpPr>
          <p:grpSpPr>
            <a:xfrm>
              <a:off x="3107634" y="1536675"/>
              <a:ext cx="5976731" cy="59635"/>
              <a:chOff x="3107634" y="1536675"/>
              <a:chExt cx="5976731" cy="59635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187A718-9F7A-8D31-5306-03FB79232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34" y="1596310"/>
                <a:ext cx="597673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DB7E82C-5682-A50D-E445-1355DB2AE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34" y="1536675"/>
                <a:ext cx="5976731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279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03BBD0-7435-8E7C-4ED4-26E4D9810976}"/>
              </a:ext>
            </a:extLst>
          </p:cNvPr>
          <p:cNvSpPr txBox="1"/>
          <p:nvPr/>
        </p:nvSpPr>
        <p:spPr>
          <a:xfrm>
            <a:off x="401215" y="195943"/>
            <a:ext cx="64661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Index</a:t>
            </a:r>
          </a:p>
          <a:p>
            <a:endParaRPr lang="en-US" altLang="ko-KR" sz="40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ㆍ </a:t>
            </a:r>
            <a:r>
              <a:rPr lang="en-US" altLang="ko-KR" sz="2400" dirty="0"/>
              <a:t>System Info.</a:t>
            </a:r>
          </a:p>
          <a:p>
            <a:endParaRPr lang="en-US" altLang="ko-KR" sz="10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ㆍ </a:t>
            </a:r>
            <a:r>
              <a:rPr lang="en-US" altLang="ko-KR" sz="2400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962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System info</a:t>
            </a:r>
            <a:endParaRPr lang="ko-KR" altLang="en-US" sz="40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C8AC5D-A179-1728-9F8E-C16BE5A38800}"/>
              </a:ext>
            </a:extLst>
          </p:cNvPr>
          <p:cNvGrpSpPr/>
          <p:nvPr/>
        </p:nvGrpSpPr>
        <p:grpSpPr>
          <a:xfrm>
            <a:off x="2323323" y="854715"/>
            <a:ext cx="7188305" cy="2077062"/>
            <a:chOff x="2711475" y="1446566"/>
            <a:chExt cx="7188305" cy="20770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99067B7-89A6-B37D-E508-63ADF04A49D1}"/>
                </a:ext>
              </a:extLst>
            </p:cNvPr>
            <p:cNvGrpSpPr/>
            <p:nvPr/>
          </p:nvGrpSpPr>
          <p:grpSpPr>
            <a:xfrm>
              <a:off x="6912119" y="1797076"/>
              <a:ext cx="2987661" cy="1726552"/>
              <a:chOff x="3422469" y="1750423"/>
              <a:chExt cx="4423954" cy="230777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18D0E48-553E-8190-B05B-5A4D3EE93483}"/>
                  </a:ext>
                </a:extLst>
              </p:cNvPr>
              <p:cNvSpPr/>
              <p:nvPr/>
            </p:nvSpPr>
            <p:spPr>
              <a:xfrm>
                <a:off x="3422469" y="1750423"/>
                <a:ext cx="4423954" cy="23077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302DEA-DC09-6EB6-9BF0-A36C508CCE05}"/>
                  </a:ext>
                </a:extLst>
              </p:cNvPr>
              <p:cNvSpPr txBox="1"/>
              <p:nvPr/>
            </p:nvSpPr>
            <p:spPr>
              <a:xfrm>
                <a:off x="4304834" y="2719643"/>
                <a:ext cx="2659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HEX-CALC</a:t>
                </a:r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10FBFF-B693-BF90-9FCF-10A2F3642308}"/>
                </a:ext>
              </a:extLst>
            </p:cNvPr>
            <p:cNvSpPr txBox="1"/>
            <p:nvPr/>
          </p:nvSpPr>
          <p:spPr>
            <a:xfrm>
              <a:off x="7919864" y="1446566"/>
              <a:ext cx="97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FPGA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A75BFC-3B42-F5AA-D5CF-C61674F276B8}"/>
                </a:ext>
              </a:extLst>
            </p:cNvPr>
            <p:cNvSpPr txBox="1"/>
            <p:nvPr/>
          </p:nvSpPr>
          <p:spPr>
            <a:xfrm>
              <a:off x="3068526" y="2008961"/>
              <a:ext cx="1296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Command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A0BAB8-B6A2-4C19-FFA3-772946B33A36}"/>
                </a:ext>
              </a:extLst>
            </p:cNvPr>
            <p:cNvSpPr txBox="1"/>
            <p:nvPr/>
          </p:nvSpPr>
          <p:spPr>
            <a:xfrm>
              <a:off x="2711475" y="2945128"/>
              <a:ext cx="1654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32-bit Result</a:t>
              </a:r>
              <a:endParaRPr lang="ko-KR" altLang="en-US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83BB99D-3488-509C-C427-04419B6B5E6C}"/>
                </a:ext>
              </a:extLst>
            </p:cNvPr>
            <p:cNvGrpSpPr/>
            <p:nvPr/>
          </p:nvGrpSpPr>
          <p:grpSpPr>
            <a:xfrm>
              <a:off x="4575110" y="1887658"/>
              <a:ext cx="2127380" cy="369332"/>
              <a:chOff x="4575110" y="1887658"/>
              <a:chExt cx="2127380" cy="36933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913DBA5-6AE9-9170-B221-CFCD6AD4C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110" y="2193627"/>
                <a:ext cx="21273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C16F5E-857B-DCE0-EDA7-3AF429DEC104}"/>
                  </a:ext>
                </a:extLst>
              </p:cNvPr>
              <p:cNvSpPr txBox="1"/>
              <p:nvPr/>
            </p:nvSpPr>
            <p:spPr>
              <a:xfrm>
                <a:off x="5133392" y="1887658"/>
                <a:ext cx="1010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UART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C107C6D-C58C-6CDB-1251-E483CB9036D9}"/>
                </a:ext>
              </a:extLst>
            </p:cNvPr>
            <p:cNvGrpSpPr/>
            <p:nvPr/>
          </p:nvGrpSpPr>
          <p:grpSpPr>
            <a:xfrm>
              <a:off x="4575110" y="2757119"/>
              <a:ext cx="2127380" cy="369332"/>
              <a:chOff x="4575110" y="3344950"/>
              <a:chExt cx="2127380" cy="369332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C62475A9-6CF5-A00C-B46B-0E94AA155F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110" y="3708297"/>
                <a:ext cx="21273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23752C-BA5C-678A-E241-EA6F7274E1BB}"/>
                  </a:ext>
                </a:extLst>
              </p:cNvPr>
              <p:cNvSpPr txBox="1"/>
              <p:nvPr/>
            </p:nvSpPr>
            <p:spPr>
              <a:xfrm>
                <a:off x="5136502" y="3344950"/>
                <a:ext cx="1010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UART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60" name="표 61">
            <a:extLst>
              <a:ext uri="{FF2B5EF4-FFF2-40B4-BE49-F238E27FC236}">
                <a16:creationId xmlns:a16="http://schemas.microsoft.com/office/drawing/2014/main" id="{3CD66529-2C7A-7921-996C-0FC16CB99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1079"/>
              </p:ext>
            </p:extLst>
          </p:nvPr>
        </p:nvGraphicFramePr>
        <p:xfrm>
          <a:off x="974588" y="3368324"/>
          <a:ext cx="4595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792">
                  <a:extLst>
                    <a:ext uri="{9D8B030D-6E8A-4147-A177-3AD203B41FA5}">
                      <a16:colId xmlns:a16="http://schemas.microsoft.com/office/drawing/2014/main" val="2507305944"/>
                    </a:ext>
                  </a:extLst>
                </a:gridCol>
                <a:gridCol w="2297792">
                  <a:extLst>
                    <a:ext uri="{9D8B030D-6E8A-4147-A177-3AD203B41FA5}">
                      <a16:colId xmlns:a16="http://schemas.microsoft.com/office/drawing/2014/main" val="1659205286"/>
                    </a:ext>
                  </a:extLst>
                </a:gridCol>
              </a:tblGrid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86820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Clock freq.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 MHz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12452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neg-active 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59121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I/O 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81451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Baud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115_200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04210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 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16-bit </a:t>
                      </a:r>
                    </a:p>
                    <a:p>
                      <a:pPr algn="ctr" latinLnBrk="1"/>
                      <a:r>
                        <a:rPr lang="en-US" altLang="ko-KR" dirty="0"/>
                        <a:t>Hexadecimal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30484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 format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66982"/>
                  </a:ext>
                </a:extLst>
              </a:tr>
              <a:tr h="206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Unsigned / Signed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18962"/>
                  </a:ext>
                </a:extLst>
              </a:tr>
            </a:tbl>
          </a:graphicData>
        </a:graphic>
      </p:graphicFrame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4945793-5639-2B84-CEA5-966324915D55}"/>
              </a:ext>
            </a:extLst>
          </p:cNvPr>
          <p:cNvGrpSpPr/>
          <p:nvPr/>
        </p:nvGrpSpPr>
        <p:grpSpPr>
          <a:xfrm>
            <a:off x="6152567" y="3580561"/>
            <a:ext cx="5417240" cy="2501607"/>
            <a:chOff x="6152567" y="3580561"/>
            <a:chExt cx="5417240" cy="25016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D839C2-E9BB-E81F-320D-D89A1684C5E2}"/>
                </a:ext>
              </a:extLst>
            </p:cNvPr>
            <p:cNvSpPr txBox="1"/>
            <p:nvPr/>
          </p:nvSpPr>
          <p:spPr>
            <a:xfrm>
              <a:off x="6499601" y="3580561"/>
              <a:ext cx="4251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Command Format</a:t>
              </a:r>
              <a:r>
                <a:rPr lang="en-US" altLang="ko-KR"/>
                <a:t>: 14 </a:t>
              </a:r>
              <a:r>
                <a:rPr lang="en-US" altLang="ko-KR" dirty="0"/>
                <a:t>Byte Character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FDA5C4A-EFE4-BBAF-4099-EBFD99679F5E}"/>
                </a:ext>
              </a:extLst>
            </p:cNvPr>
            <p:cNvSpPr/>
            <p:nvPr/>
          </p:nvSpPr>
          <p:spPr>
            <a:xfrm>
              <a:off x="6152567" y="3949893"/>
              <a:ext cx="4945225" cy="4127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“I S 1234+5678=“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FF69347-350C-156F-744C-11D771A18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7224" y="4439592"/>
              <a:ext cx="763197" cy="93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D0DBEE9-2880-339A-91E1-6506C4F5F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3330" y="4439592"/>
              <a:ext cx="85638" cy="96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4ED142FD-7068-94F9-8C16-FA400501440E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8503882" y="4439592"/>
              <a:ext cx="1129044" cy="604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E543739-FDC3-B898-8A93-D5DFE9F0E7B0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9144000" y="4439592"/>
              <a:ext cx="488926" cy="604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737CDAF-6B5F-A52D-C325-9DFB3DC66CFA}"/>
                </a:ext>
              </a:extLst>
            </p:cNvPr>
            <p:cNvCxnSpPr>
              <a:cxnSpLocks/>
            </p:cNvCxnSpPr>
            <p:nvPr/>
          </p:nvCxnSpPr>
          <p:spPr>
            <a:xfrm>
              <a:off x="8733150" y="4439592"/>
              <a:ext cx="0" cy="123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99A74A0-F5D8-98BE-3A9A-99A9BB095639}"/>
                </a:ext>
              </a:extLst>
            </p:cNvPr>
            <p:cNvSpPr txBox="1"/>
            <p:nvPr/>
          </p:nvSpPr>
          <p:spPr>
            <a:xfrm>
              <a:off x="6557215" y="5387151"/>
              <a:ext cx="92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format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EEA09A6-DFEA-F0C8-6770-0D71CA12A361}"/>
                </a:ext>
              </a:extLst>
            </p:cNvPr>
            <p:cNvSpPr txBox="1"/>
            <p:nvPr/>
          </p:nvSpPr>
          <p:spPr>
            <a:xfrm>
              <a:off x="7421549" y="5387151"/>
              <a:ext cx="92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type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844C78-C7A2-5881-6CAF-364044CE9DD5}"/>
                </a:ext>
              </a:extLst>
            </p:cNvPr>
            <p:cNvSpPr txBox="1"/>
            <p:nvPr/>
          </p:nvSpPr>
          <p:spPr>
            <a:xfrm>
              <a:off x="8059628" y="5712836"/>
              <a:ext cx="1347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operation</a:t>
              </a:r>
              <a:endParaRPr lang="ko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B7E4817-4153-FA9E-024F-1C20C4C312B8}"/>
                </a:ext>
              </a:extLst>
            </p:cNvPr>
            <p:cNvSpPr txBox="1"/>
            <p:nvPr/>
          </p:nvSpPr>
          <p:spPr>
            <a:xfrm>
              <a:off x="8959404" y="5043831"/>
              <a:ext cx="1347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src1, src2</a:t>
              </a:r>
              <a:endParaRPr lang="ko-KR" altLang="en-US" dirty="0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102855D6-5B30-3C22-B494-B6431B0A8E82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9406671" y="4439592"/>
              <a:ext cx="1257614" cy="96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95DB133-051A-4252-BFC6-08DBF124D8C1}"/>
                </a:ext>
              </a:extLst>
            </p:cNvPr>
            <p:cNvSpPr txBox="1"/>
            <p:nvPr/>
          </p:nvSpPr>
          <p:spPr>
            <a:xfrm>
              <a:off x="9758762" y="5409033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end protocol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8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Block Diagram</a:t>
            </a:r>
            <a:endParaRPr lang="ko-KR" altLang="en-US" sz="4000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7A2FC44-97EA-1A02-CFAE-C6D0677BF467}"/>
              </a:ext>
            </a:extLst>
          </p:cNvPr>
          <p:cNvGrpSpPr/>
          <p:nvPr/>
        </p:nvGrpSpPr>
        <p:grpSpPr>
          <a:xfrm>
            <a:off x="1548749" y="612919"/>
            <a:ext cx="9094503" cy="5632162"/>
            <a:chOff x="1548749" y="612919"/>
            <a:chExt cx="9094503" cy="5632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7FFC45-BBE5-25DD-17BC-AAE3B1EB04DE}"/>
                </a:ext>
              </a:extLst>
            </p:cNvPr>
            <p:cNvSpPr/>
            <p:nvPr/>
          </p:nvSpPr>
          <p:spPr>
            <a:xfrm>
              <a:off x="3184831" y="1171639"/>
              <a:ext cx="7458421" cy="50734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B4F0BF-571A-7053-7161-5672F78AE283}"/>
                </a:ext>
              </a:extLst>
            </p:cNvPr>
            <p:cNvSpPr txBox="1"/>
            <p:nvPr/>
          </p:nvSpPr>
          <p:spPr>
            <a:xfrm>
              <a:off x="6295292" y="612919"/>
              <a:ext cx="1237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“top”</a:t>
              </a:r>
              <a:endParaRPr lang="ko-KR" altLang="en-US" sz="28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B8C110-3D4D-CB6C-3403-07ECAC02D7CC}"/>
                </a:ext>
              </a:extLst>
            </p:cNvPr>
            <p:cNvGrpSpPr/>
            <p:nvPr/>
          </p:nvGrpSpPr>
          <p:grpSpPr>
            <a:xfrm>
              <a:off x="1548749" y="1889216"/>
              <a:ext cx="1822092" cy="664148"/>
              <a:chOff x="963897" y="1677184"/>
              <a:chExt cx="1822092" cy="66414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77333E0-932C-E25A-B423-A6BC7C45658B}"/>
                  </a:ext>
                </a:extLst>
              </p:cNvPr>
              <p:cNvGrpSpPr/>
              <p:nvPr/>
            </p:nvGrpSpPr>
            <p:grpSpPr>
              <a:xfrm>
                <a:off x="963897" y="1677184"/>
                <a:ext cx="1822092" cy="307777"/>
                <a:chOff x="145856" y="1946581"/>
                <a:chExt cx="1822092" cy="307777"/>
              </a:xfrm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F166E26E-4F3A-1270-8FDF-D922FDE5D6F1}"/>
                    </a:ext>
                  </a:extLst>
                </p:cNvPr>
                <p:cNvCxnSpPr/>
                <p:nvPr/>
              </p:nvCxnSpPr>
              <p:spPr>
                <a:xfrm>
                  <a:off x="1179443" y="2100470"/>
                  <a:ext cx="788505" cy="0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44B56C-C79F-F5A9-92F2-E1E07DBB53F3}"/>
                    </a:ext>
                  </a:extLst>
                </p:cNvPr>
                <p:cNvSpPr txBox="1"/>
                <p:nvPr/>
              </p:nvSpPr>
              <p:spPr>
                <a:xfrm>
                  <a:off x="145856" y="1946581"/>
                  <a:ext cx="1099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CLOCK_50</a:t>
                  </a:r>
                  <a:endParaRPr lang="ko-KR" altLang="en-US" sz="1400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F38982C-2EC2-D103-A603-4D2DE68F4FF8}"/>
                  </a:ext>
                </a:extLst>
              </p:cNvPr>
              <p:cNvGrpSpPr/>
              <p:nvPr/>
            </p:nvGrpSpPr>
            <p:grpSpPr>
              <a:xfrm>
                <a:off x="963897" y="2033555"/>
                <a:ext cx="1822092" cy="307777"/>
                <a:chOff x="145856" y="1946581"/>
                <a:chExt cx="1822092" cy="307777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5DF8214A-30AA-E6C4-4FFB-A6DC2B1DD59C}"/>
                    </a:ext>
                  </a:extLst>
                </p:cNvPr>
                <p:cNvCxnSpPr/>
                <p:nvPr/>
              </p:nvCxnSpPr>
              <p:spPr>
                <a:xfrm>
                  <a:off x="1179443" y="2100470"/>
                  <a:ext cx="788505" cy="0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76EA9C4-8606-9DB3-417E-4CC5C2142CB0}"/>
                    </a:ext>
                  </a:extLst>
                </p:cNvPr>
                <p:cNvSpPr txBox="1"/>
                <p:nvPr/>
              </p:nvSpPr>
              <p:spPr>
                <a:xfrm>
                  <a:off x="145856" y="1946581"/>
                  <a:ext cx="1099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RESET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1BE21C1-FA0D-6F1D-A7E2-4E7EDCCC9D6A}"/>
                </a:ext>
              </a:extLst>
            </p:cNvPr>
            <p:cNvGrpSpPr/>
            <p:nvPr/>
          </p:nvGrpSpPr>
          <p:grpSpPr>
            <a:xfrm>
              <a:off x="1548749" y="4561541"/>
              <a:ext cx="1822092" cy="664148"/>
              <a:chOff x="963897" y="4853083"/>
              <a:chExt cx="1822092" cy="66414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15F479C-98C1-9654-09A5-BB1D8A0B935C}"/>
                  </a:ext>
                </a:extLst>
              </p:cNvPr>
              <p:cNvGrpSpPr/>
              <p:nvPr/>
            </p:nvGrpSpPr>
            <p:grpSpPr>
              <a:xfrm>
                <a:off x="963897" y="4853083"/>
                <a:ext cx="1822092" cy="307777"/>
                <a:chOff x="145856" y="1946581"/>
                <a:chExt cx="1822092" cy="307777"/>
              </a:xfrm>
            </p:grpSpPr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9E77B717-4656-FC96-ACA1-2770DA217662}"/>
                    </a:ext>
                  </a:extLst>
                </p:cNvPr>
                <p:cNvCxnSpPr/>
                <p:nvPr/>
              </p:nvCxnSpPr>
              <p:spPr>
                <a:xfrm>
                  <a:off x="1179443" y="2100470"/>
                  <a:ext cx="788505" cy="0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D7161B-E3E0-5DA7-B814-644DB8424BC2}"/>
                    </a:ext>
                  </a:extLst>
                </p:cNvPr>
                <p:cNvSpPr txBox="1"/>
                <p:nvPr/>
              </p:nvSpPr>
              <p:spPr>
                <a:xfrm>
                  <a:off x="145856" y="1946581"/>
                  <a:ext cx="1099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UART_RXD</a:t>
                  </a:r>
                  <a:endParaRPr lang="ko-KR" altLang="en-US" sz="1400" dirty="0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86A40D2-BD7D-DE86-5BF8-9239E0085C78}"/>
                  </a:ext>
                </a:extLst>
              </p:cNvPr>
              <p:cNvGrpSpPr/>
              <p:nvPr/>
            </p:nvGrpSpPr>
            <p:grpSpPr>
              <a:xfrm>
                <a:off x="963897" y="5209454"/>
                <a:ext cx="1822092" cy="307777"/>
                <a:chOff x="145856" y="1946581"/>
                <a:chExt cx="1822092" cy="307777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72A7CF5C-FE98-1784-C09C-56CAD207C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179443" y="2100470"/>
                  <a:ext cx="788505" cy="0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1D30754-A223-A757-288F-B33BB2A5CCEB}"/>
                    </a:ext>
                  </a:extLst>
                </p:cNvPr>
                <p:cNvSpPr txBox="1"/>
                <p:nvPr/>
              </p:nvSpPr>
              <p:spPr>
                <a:xfrm>
                  <a:off x="145856" y="1946581"/>
                  <a:ext cx="1099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UART_TXD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BE366C-AC2E-F5A2-D596-9859F6A5FEC9}"/>
                </a:ext>
              </a:extLst>
            </p:cNvPr>
            <p:cNvSpPr/>
            <p:nvPr/>
          </p:nvSpPr>
          <p:spPr>
            <a:xfrm>
              <a:off x="3501983" y="1497558"/>
              <a:ext cx="1726912" cy="4421605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FA99C8-2F1D-B546-402C-42D88B27F903}"/>
                </a:ext>
              </a:extLst>
            </p:cNvPr>
            <p:cNvSpPr txBox="1"/>
            <p:nvPr/>
          </p:nvSpPr>
          <p:spPr>
            <a:xfrm>
              <a:off x="3788970" y="3523694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uart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9FB5D-ED24-9F27-AB76-875758D2A033}"/>
                </a:ext>
              </a:extLst>
            </p:cNvPr>
            <p:cNvSpPr/>
            <p:nvPr/>
          </p:nvSpPr>
          <p:spPr>
            <a:xfrm>
              <a:off x="8520823" y="1497558"/>
              <a:ext cx="1946207" cy="4421603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7D7B20-D933-668A-D79F-52EE86CDC88F}"/>
                </a:ext>
              </a:extLst>
            </p:cNvPr>
            <p:cNvSpPr txBox="1"/>
            <p:nvPr/>
          </p:nvSpPr>
          <p:spPr>
            <a:xfrm>
              <a:off x="9137863" y="3523693"/>
              <a:ext cx="712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alu</a:t>
              </a:r>
              <a:endParaRPr lang="ko-KR" altLang="en-US" dirty="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FF559143-EC04-F496-5B0F-D3573CCB2AA8}"/>
                </a:ext>
              </a:extLst>
            </p:cNvPr>
            <p:cNvGrpSpPr/>
            <p:nvPr/>
          </p:nvGrpSpPr>
          <p:grpSpPr>
            <a:xfrm>
              <a:off x="5255438" y="2410271"/>
              <a:ext cx="915729" cy="502314"/>
              <a:chOff x="5374929" y="1443206"/>
              <a:chExt cx="915729" cy="502314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BEE827CF-222A-57E2-53B8-ED98C3805D7D}"/>
                  </a:ext>
                </a:extLst>
              </p:cNvPr>
              <p:cNvGrpSpPr/>
              <p:nvPr/>
            </p:nvGrpSpPr>
            <p:grpSpPr>
              <a:xfrm>
                <a:off x="5374929" y="1443206"/>
                <a:ext cx="915729" cy="233194"/>
                <a:chOff x="4790450" y="1443206"/>
                <a:chExt cx="915729" cy="233194"/>
              </a:xfrm>
            </p:grpSpPr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D46D4BE1-115F-7469-AE32-6A37CAF31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0871" y="1676400"/>
                  <a:ext cx="834887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DFA7724-AE38-EDB8-DFB5-6551F6E5AC72}"/>
                    </a:ext>
                  </a:extLst>
                </p:cNvPr>
                <p:cNvSpPr txBox="1"/>
                <p:nvPr/>
              </p:nvSpPr>
              <p:spPr>
                <a:xfrm>
                  <a:off x="4790450" y="1443206"/>
                  <a:ext cx="9157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DataOut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[7:0]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724EEAF-3232-D7D9-8ED8-9DE25DA82C42}"/>
                  </a:ext>
                </a:extLst>
              </p:cNvPr>
              <p:cNvGrpSpPr/>
              <p:nvPr/>
            </p:nvGrpSpPr>
            <p:grpSpPr>
              <a:xfrm>
                <a:off x="5374929" y="1712326"/>
                <a:ext cx="915729" cy="233194"/>
                <a:chOff x="4790450" y="1443206"/>
                <a:chExt cx="915729" cy="233194"/>
              </a:xfrm>
            </p:grpSpPr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EB3E0323-4F6D-907D-FAAA-E07D04366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0871" y="1676400"/>
                  <a:ext cx="834887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DCA92CD-1E15-1A8B-B759-BF3A18176403}"/>
                    </a:ext>
                  </a:extLst>
                </p:cNvPr>
                <p:cNvSpPr txBox="1"/>
                <p:nvPr/>
              </p:nvSpPr>
              <p:spPr>
                <a:xfrm>
                  <a:off x="4790450" y="1443206"/>
                  <a:ext cx="9157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DataOut_valid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3461F31-C157-D90C-27A7-EF1207E129FC}"/>
                </a:ext>
              </a:extLst>
            </p:cNvPr>
            <p:cNvGrpSpPr/>
            <p:nvPr/>
          </p:nvGrpSpPr>
          <p:grpSpPr>
            <a:xfrm>
              <a:off x="5253056" y="4504134"/>
              <a:ext cx="915729" cy="502314"/>
              <a:chOff x="5374929" y="2553364"/>
              <a:chExt cx="915729" cy="50231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6F0C333-E607-A191-73B1-AEA4161FC0C7}"/>
                  </a:ext>
                </a:extLst>
              </p:cNvPr>
              <p:cNvGrpSpPr/>
              <p:nvPr/>
            </p:nvGrpSpPr>
            <p:grpSpPr>
              <a:xfrm>
                <a:off x="5374929" y="2553364"/>
                <a:ext cx="915729" cy="233194"/>
                <a:chOff x="4790450" y="1443206"/>
                <a:chExt cx="915729" cy="233194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7D1F072B-E346-C8FF-CD08-C2239ED11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30871" y="1676400"/>
                  <a:ext cx="834887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A337F0-1E72-70AB-CF6C-95F1A5CC95BC}"/>
                    </a:ext>
                  </a:extLst>
                </p:cNvPr>
                <p:cNvSpPr txBox="1"/>
                <p:nvPr/>
              </p:nvSpPr>
              <p:spPr>
                <a:xfrm>
                  <a:off x="4790450" y="1443206"/>
                  <a:ext cx="9157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uart_out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[7:0]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D0BA101-FF41-877E-092C-8EF1AA1EC5A5}"/>
                  </a:ext>
                </a:extLst>
              </p:cNvPr>
              <p:cNvGrpSpPr/>
              <p:nvPr/>
            </p:nvGrpSpPr>
            <p:grpSpPr>
              <a:xfrm>
                <a:off x="5374929" y="2822484"/>
                <a:ext cx="915729" cy="233194"/>
                <a:chOff x="4790450" y="1443206"/>
                <a:chExt cx="915729" cy="233194"/>
              </a:xfrm>
            </p:grpSpPr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073258AF-36B4-64A3-2895-5D4094501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30871" y="1676400"/>
                  <a:ext cx="834887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A1997F5-351C-3E3E-09F9-0AC6AB3257F2}"/>
                    </a:ext>
                  </a:extLst>
                </p:cNvPr>
                <p:cNvSpPr txBox="1"/>
                <p:nvPr/>
              </p:nvSpPr>
              <p:spPr>
                <a:xfrm>
                  <a:off x="4790450" y="1443206"/>
                  <a:ext cx="9157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uout_valid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8E016D1-237F-5B77-4C16-17BA6A0B0AE8}"/>
                </a:ext>
              </a:extLst>
            </p:cNvPr>
            <p:cNvGrpSpPr/>
            <p:nvPr/>
          </p:nvGrpSpPr>
          <p:grpSpPr>
            <a:xfrm rot="5400000">
              <a:off x="7278661" y="2225920"/>
              <a:ext cx="1491278" cy="819038"/>
              <a:chOff x="5789338" y="3288961"/>
              <a:chExt cx="1491278" cy="81903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86255BA-4446-E742-66F8-E3ACCD76E4B9}"/>
                  </a:ext>
                </a:extLst>
              </p:cNvPr>
              <p:cNvGrpSpPr/>
              <p:nvPr/>
            </p:nvGrpSpPr>
            <p:grpSpPr>
              <a:xfrm>
                <a:off x="6418352" y="3326365"/>
                <a:ext cx="230082" cy="744231"/>
                <a:chOff x="6418352" y="3326365"/>
                <a:chExt cx="230082" cy="744231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667ADFD4-57CB-B2F4-EF0E-E9BF39C14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648434" y="3362452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F3F3E9-37C1-5B51-0784-479DE3BC2DEB}"/>
                    </a:ext>
                  </a:extLst>
                </p:cNvPr>
                <p:cNvSpPr txBox="1"/>
                <p:nvPr/>
              </p:nvSpPr>
              <p:spPr>
                <a:xfrm rot="16200000">
                  <a:off x="6153958" y="3590759"/>
                  <a:ext cx="74423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src1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[15:0]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59E0C23B-637A-C5C0-098C-D5095B37D402}"/>
                  </a:ext>
                </a:extLst>
              </p:cNvPr>
              <p:cNvGrpSpPr/>
              <p:nvPr/>
            </p:nvGrpSpPr>
            <p:grpSpPr>
              <a:xfrm>
                <a:off x="6734446" y="3326365"/>
                <a:ext cx="230082" cy="744231"/>
                <a:chOff x="6734446" y="3326365"/>
                <a:chExt cx="230082" cy="744231"/>
              </a:xfrm>
            </p:grpSpPr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A9DB3F19-A9FD-54C1-FB18-49596CE3D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964528" y="3362452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C6DC9B4-9EF0-A0A5-7ACB-173CBBCEF901}"/>
                    </a:ext>
                  </a:extLst>
                </p:cNvPr>
                <p:cNvSpPr txBox="1"/>
                <p:nvPr/>
              </p:nvSpPr>
              <p:spPr>
                <a:xfrm rot="16200000">
                  <a:off x="6470052" y="3590759"/>
                  <a:ext cx="74423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src2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[15:0]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2DFCF6A8-B838-AA39-338A-B8A9ED39E061}"/>
                  </a:ext>
                </a:extLst>
              </p:cNvPr>
              <p:cNvGrpSpPr/>
              <p:nvPr/>
            </p:nvGrpSpPr>
            <p:grpSpPr>
              <a:xfrm>
                <a:off x="5789338" y="3326365"/>
                <a:ext cx="226908" cy="744231"/>
                <a:chOff x="5789338" y="3326365"/>
                <a:chExt cx="226908" cy="744231"/>
              </a:xfrm>
            </p:grpSpPr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043210D5-73C5-4964-38CD-063E9DC0E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16246" y="3362452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8A1A7A2-B17A-719E-F40F-7AFD3E50FB31}"/>
                    </a:ext>
                  </a:extLst>
                </p:cNvPr>
                <p:cNvSpPr txBox="1"/>
                <p:nvPr/>
              </p:nvSpPr>
              <p:spPr>
                <a:xfrm rot="16200000">
                  <a:off x="5524944" y="3590759"/>
                  <a:ext cx="74423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dtype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[3:0]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B8B11D48-4341-D4E4-69BE-ACC505684738}"/>
                  </a:ext>
                </a:extLst>
              </p:cNvPr>
              <p:cNvGrpSpPr/>
              <p:nvPr/>
            </p:nvGrpSpPr>
            <p:grpSpPr>
              <a:xfrm>
                <a:off x="6103051" y="3288961"/>
                <a:ext cx="229283" cy="819038"/>
                <a:chOff x="6103051" y="3288961"/>
                <a:chExt cx="229283" cy="819038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E7F0FEA2-94FA-A15B-C0CD-DC0B640F5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332334" y="3362450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542C5B3-C077-46F9-32BF-0CA8FE2204E0}"/>
                    </a:ext>
                  </a:extLst>
                </p:cNvPr>
                <p:cNvSpPr txBox="1"/>
                <p:nvPr/>
              </p:nvSpPr>
              <p:spPr>
                <a:xfrm rot="16200000">
                  <a:off x="5801254" y="3590758"/>
                  <a:ext cx="8190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operator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[4:0]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8CCC433-EFBF-D685-64B9-D7B0BA1987CA}"/>
                  </a:ext>
                </a:extLst>
              </p:cNvPr>
              <p:cNvGrpSpPr/>
              <p:nvPr/>
            </p:nvGrpSpPr>
            <p:grpSpPr>
              <a:xfrm>
                <a:off x="7056889" y="3288961"/>
                <a:ext cx="223727" cy="819038"/>
                <a:chOff x="7056889" y="3288961"/>
                <a:chExt cx="223727" cy="819038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4DE9CA71-21E6-0E3C-E9CD-3B12F13088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280616" y="3362450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E191B98-9BB8-E071-8DCB-B9E05B35D475}"/>
                    </a:ext>
                  </a:extLst>
                </p:cNvPr>
                <p:cNvSpPr txBox="1"/>
                <p:nvPr/>
              </p:nvSpPr>
              <p:spPr>
                <a:xfrm rot="16200000">
                  <a:off x="6755092" y="3590758"/>
                  <a:ext cx="8190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parser_done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D83BFF6-C9E2-7EDF-6122-54F49FC945B4}"/>
                </a:ext>
              </a:extLst>
            </p:cNvPr>
            <p:cNvGrpSpPr/>
            <p:nvPr/>
          </p:nvGrpSpPr>
          <p:grpSpPr>
            <a:xfrm rot="16200000">
              <a:off x="7795613" y="4310632"/>
              <a:ext cx="562217" cy="819038"/>
              <a:chOff x="8821481" y="3344092"/>
              <a:chExt cx="562217" cy="819038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59418BD9-C41F-4BD6-0ADD-FD07BF3CD628}"/>
                  </a:ext>
                </a:extLst>
              </p:cNvPr>
              <p:cNvGrpSpPr/>
              <p:nvPr/>
            </p:nvGrpSpPr>
            <p:grpSpPr>
              <a:xfrm>
                <a:off x="8821481" y="3344092"/>
                <a:ext cx="232459" cy="819038"/>
                <a:chOff x="8821481" y="3344092"/>
                <a:chExt cx="232459" cy="819038"/>
              </a:xfrm>
            </p:grpSpPr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269A49B3-4572-D36A-037A-119B19375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821481" y="3380179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A2B5D18-F855-44BD-59B6-699BC59FCD91}"/>
                    </a:ext>
                  </a:extLst>
                </p:cNvPr>
                <p:cNvSpPr txBox="1"/>
                <p:nvPr/>
              </p:nvSpPr>
              <p:spPr>
                <a:xfrm rot="5400000">
                  <a:off x="8536699" y="3645889"/>
                  <a:ext cx="8190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calc_res </a:t>
                  </a:r>
                  <a:r>
                    <a:rPr lang="en-US" altLang="ko-KR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[31:0]</a:t>
                  </a:r>
                  <a:endParaRPr lang="ko-KR" alt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BA0B0EE0-284B-F471-6E49-C6C68245E43A}"/>
                  </a:ext>
                </a:extLst>
              </p:cNvPr>
              <p:cNvGrpSpPr/>
              <p:nvPr/>
            </p:nvGrpSpPr>
            <p:grpSpPr>
              <a:xfrm>
                <a:off x="9151239" y="3344092"/>
                <a:ext cx="232459" cy="819038"/>
                <a:chOff x="9151239" y="3344092"/>
                <a:chExt cx="232459" cy="819038"/>
              </a:xfrm>
            </p:grpSpPr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BCD85A1F-23B0-F684-C4BD-093389D6D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151239" y="3380179"/>
                  <a:ext cx="0" cy="67205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31EE42-8B5C-59A2-29CF-5661E0AAA630}"/>
                    </a:ext>
                  </a:extLst>
                </p:cNvPr>
                <p:cNvSpPr txBox="1"/>
                <p:nvPr/>
              </p:nvSpPr>
              <p:spPr>
                <a:xfrm rot="5400000">
                  <a:off x="8866457" y="3645889"/>
                  <a:ext cx="8190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FF0000"/>
                      </a:solidFill>
                    </a:rPr>
                    <a:t>alu_done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5D5E099-56E7-CF74-E499-D5C8931C3E74}"/>
                </a:ext>
              </a:extLst>
            </p:cNvPr>
            <p:cNvGrpSpPr/>
            <p:nvPr/>
          </p:nvGrpSpPr>
          <p:grpSpPr>
            <a:xfrm>
              <a:off x="6224845" y="1749237"/>
              <a:ext cx="1391441" cy="1824383"/>
              <a:chOff x="6316791" y="1497559"/>
              <a:chExt cx="1341431" cy="182438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CDF05F-5E94-C664-6F7D-FF92C447707E}"/>
                  </a:ext>
                </a:extLst>
              </p:cNvPr>
              <p:cNvSpPr/>
              <p:nvPr/>
            </p:nvSpPr>
            <p:spPr>
              <a:xfrm>
                <a:off x="6316791" y="1497559"/>
                <a:ext cx="1341431" cy="1824383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8B5FB2-1BB2-5E5C-CBA7-E5CC6348E22D}"/>
                  </a:ext>
                </a:extLst>
              </p:cNvPr>
              <p:cNvSpPr txBox="1"/>
              <p:nvPr/>
            </p:nvSpPr>
            <p:spPr>
              <a:xfrm>
                <a:off x="6322427" y="2225084"/>
                <a:ext cx="1330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CC62C53-94C2-0DB7-9975-2EB2165A9944}"/>
                </a:ext>
              </a:extLst>
            </p:cNvPr>
            <p:cNvGrpSpPr/>
            <p:nvPr/>
          </p:nvGrpSpPr>
          <p:grpSpPr>
            <a:xfrm>
              <a:off x="6224845" y="3843100"/>
              <a:ext cx="1391441" cy="1824383"/>
              <a:chOff x="6316791" y="1497559"/>
              <a:chExt cx="1341431" cy="1824383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90080016-DAB3-3BCD-8B0C-A45646EE1B72}"/>
                  </a:ext>
                </a:extLst>
              </p:cNvPr>
              <p:cNvSpPr/>
              <p:nvPr/>
            </p:nvSpPr>
            <p:spPr>
              <a:xfrm>
                <a:off x="6316791" y="1497559"/>
                <a:ext cx="1341431" cy="1824383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FEECCA-101E-E002-089C-D185885A57EF}"/>
                  </a:ext>
                </a:extLst>
              </p:cNvPr>
              <p:cNvSpPr txBox="1"/>
              <p:nvPr/>
            </p:nvSpPr>
            <p:spPr>
              <a:xfrm>
                <a:off x="6322427" y="2225084"/>
                <a:ext cx="1330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encoder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81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135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Hex Calculator</dc:title>
  <dc:creator>김 남훈</dc:creator>
  <cp:lastModifiedBy>전 병우</cp:lastModifiedBy>
  <cp:revision>17</cp:revision>
  <dcterms:created xsi:type="dcterms:W3CDTF">2023-02-16T19:22:46Z</dcterms:created>
  <dcterms:modified xsi:type="dcterms:W3CDTF">2023-07-17T01:51:32Z</dcterms:modified>
</cp:coreProperties>
</file>