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30783"/>
    <p:restoredTop sz="94668"/>
  </p:normalViewPr>
  <p:slideViewPr>
    <p:cSldViewPr snapToGrid="0" snapToObjects="1">
      <p:cViewPr varScale="1">
        <p:scale>
          <a:sx n="99" d="100"/>
          <a:sy n="99" d="100"/>
        </p:scale>
        <p:origin x="176" y="7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AB180F-00DF-1F49-BF87-C63F49DCF5C2}" type="doc">
      <dgm:prSet loTypeId="urn:microsoft.com/office/officeart/2005/8/layout/hierarchy6" loCatId="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n-CA"/>
        </a:p>
      </dgm:t>
    </dgm:pt>
    <dgm:pt modelId="{B2C2ACCF-6C19-FE49-90A6-C6BD981E10BD}">
      <dgm:prSet phldrT="[Texto]" custT="1"/>
      <dgm:spPr/>
      <dgm:t>
        <a:bodyPr/>
        <a:lstStyle/>
        <a:p>
          <a:r>
            <a:rPr lang="en-CA" sz="1200" dirty="0" smtClean="0"/>
            <a:t>How do you want to fill the Template?</a:t>
          </a:r>
        </a:p>
      </dgm:t>
    </dgm:pt>
    <dgm:pt modelId="{C0F1814D-3F09-D242-98F9-BA8471DE8339}" type="parTrans" cxnId="{EE826298-2532-C94F-AA4A-9EE275F90550}">
      <dgm:prSet/>
      <dgm:spPr/>
      <dgm:t>
        <a:bodyPr/>
        <a:lstStyle/>
        <a:p>
          <a:endParaRPr lang="en-CA" sz="1200"/>
        </a:p>
      </dgm:t>
    </dgm:pt>
    <dgm:pt modelId="{A1477E12-0A38-524F-A05B-E5FC749AA210}" type="sibTrans" cxnId="{EE826298-2532-C94F-AA4A-9EE275F90550}">
      <dgm:prSet/>
      <dgm:spPr/>
      <dgm:t>
        <a:bodyPr/>
        <a:lstStyle/>
        <a:p>
          <a:endParaRPr lang="en-CA"/>
        </a:p>
      </dgm:t>
    </dgm:pt>
    <dgm:pt modelId="{FC26605A-991E-FD41-B380-08584B8D90FE}">
      <dgm:prSet phldrT="[Texto]" custT="1"/>
      <dgm:spPr/>
      <dgm:t>
        <a:bodyPr/>
        <a:lstStyle/>
        <a:p>
          <a:r>
            <a:rPr lang="en-CA" sz="1200" dirty="0" smtClean="0"/>
            <a:t>Institution /Person fills it</a:t>
          </a:r>
        </a:p>
      </dgm:t>
    </dgm:pt>
    <dgm:pt modelId="{42B97742-908D-0443-88BA-66A1425655C0}" type="parTrans" cxnId="{67ECF79A-5F3D-D547-8082-1D1D80D15136}">
      <dgm:prSet/>
      <dgm:spPr/>
      <dgm:t>
        <a:bodyPr/>
        <a:lstStyle/>
        <a:p>
          <a:endParaRPr lang="en-CA" sz="1200"/>
        </a:p>
      </dgm:t>
    </dgm:pt>
    <dgm:pt modelId="{4E55CF5D-82BF-B548-BDC3-EC255805BC1D}" type="sibTrans" cxnId="{67ECF79A-5F3D-D547-8082-1D1D80D15136}">
      <dgm:prSet/>
      <dgm:spPr/>
      <dgm:t>
        <a:bodyPr/>
        <a:lstStyle/>
        <a:p>
          <a:endParaRPr lang="en-CA"/>
        </a:p>
      </dgm:t>
    </dgm:pt>
    <dgm:pt modelId="{68EE7C0D-15F6-6C48-8075-0D208FDB48A4}">
      <dgm:prSet phldrT="[Texto]" custT="1"/>
      <dgm:spPr/>
      <dgm:t>
        <a:bodyPr/>
        <a:lstStyle/>
        <a:p>
          <a:r>
            <a:rPr lang="en-CA" sz="1200" dirty="0" smtClean="0"/>
            <a:t>Juliano fills it</a:t>
          </a:r>
        </a:p>
      </dgm:t>
    </dgm:pt>
    <dgm:pt modelId="{DA792B5F-4C36-FA4E-8A27-FE5926044B9E}" type="parTrans" cxnId="{8BBB2F7D-27E8-9145-AAF0-93F37524A53B}">
      <dgm:prSet/>
      <dgm:spPr/>
      <dgm:t>
        <a:bodyPr/>
        <a:lstStyle/>
        <a:p>
          <a:endParaRPr lang="en-CA" sz="1200"/>
        </a:p>
      </dgm:t>
    </dgm:pt>
    <dgm:pt modelId="{BA7E8693-2BF8-874C-ADA3-2973E41AABB7}" type="sibTrans" cxnId="{8BBB2F7D-27E8-9145-AAF0-93F37524A53B}">
      <dgm:prSet/>
      <dgm:spPr/>
      <dgm:t>
        <a:bodyPr/>
        <a:lstStyle/>
        <a:p>
          <a:endParaRPr lang="en-CA"/>
        </a:p>
      </dgm:t>
    </dgm:pt>
    <dgm:pt modelId="{DD241FAA-376D-764E-AA06-EAAC1E75708A}">
      <dgm:prSet phldrT="[Texto]" custT="1"/>
      <dgm:spPr>
        <a:solidFill>
          <a:schemeClr val="tx2"/>
        </a:solidFill>
      </dgm:spPr>
      <dgm:t>
        <a:bodyPr/>
        <a:lstStyle/>
        <a:p>
          <a:r>
            <a:rPr lang="en-CA" sz="1200" dirty="0" smtClean="0"/>
            <a:t>Short Follow-up in </a:t>
          </a:r>
          <a:r>
            <a:rPr lang="en-CA" sz="1200" dirty="0" smtClean="0"/>
            <a:t>Workshop in La Paz</a:t>
          </a:r>
        </a:p>
      </dgm:t>
    </dgm:pt>
    <dgm:pt modelId="{84F95524-FE0F-FB4C-9369-B56C3BE402EA}" type="parTrans" cxnId="{8E324A86-13F2-D44E-A955-002A170CBB2F}">
      <dgm:prSet/>
      <dgm:spPr/>
      <dgm:t>
        <a:bodyPr/>
        <a:lstStyle/>
        <a:p>
          <a:endParaRPr lang="en-CA" sz="1200"/>
        </a:p>
      </dgm:t>
    </dgm:pt>
    <dgm:pt modelId="{663C753A-B4BE-9C46-A4FD-0512559C36B6}" type="sibTrans" cxnId="{8E324A86-13F2-D44E-A955-002A170CBB2F}">
      <dgm:prSet/>
      <dgm:spPr/>
      <dgm:t>
        <a:bodyPr/>
        <a:lstStyle/>
        <a:p>
          <a:endParaRPr lang="en-CA"/>
        </a:p>
      </dgm:t>
    </dgm:pt>
    <dgm:pt modelId="{0FF12F22-AAC7-AC48-94A9-AC6EA0CFA9A2}">
      <dgm:prSet phldrT="[Texto]" custT="1"/>
      <dgm:spPr/>
      <dgm:t>
        <a:bodyPr/>
        <a:lstStyle/>
        <a:p>
          <a:r>
            <a:rPr lang="en-CA" sz="1200" dirty="0" smtClean="0"/>
            <a:t>Is there a way for me to do it remotely?</a:t>
          </a:r>
          <a:endParaRPr lang="en-CA" sz="1200" dirty="0"/>
        </a:p>
      </dgm:t>
    </dgm:pt>
    <dgm:pt modelId="{FD4443B0-98A9-3840-B4E5-BD306DB95AE0}" type="parTrans" cxnId="{F3371ED5-B3AC-C549-9724-587C0B103791}">
      <dgm:prSet/>
      <dgm:spPr/>
      <dgm:t>
        <a:bodyPr/>
        <a:lstStyle/>
        <a:p>
          <a:endParaRPr lang="en-CA" sz="1200"/>
        </a:p>
      </dgm:t>
    </dgm:pt>
    <dgm:pt modelId="{0B1D3EC4-756A-D746-B811-E1596552AC1D}" type="sibTrans" cxnId="{F3371ED5-B3AC-C549-9724-587C0B103791}">
      <dgm:prSet/>
      <dgm:spPr/>
      <dgm:t>
        <a:bodyPr/>
        <a:lstStyle/>
        <a:p>
          <a:endParaRPr lang="en-CA"/>
        </a:p>
      </dgm:t>
    </dgm:pt>
    <dgm:pt modelId="{8C41880E-0D43-C849-A2D9-FBD33D24096C}">
      <dgm:prSet phldrT="[Texto]" custT="1"/>
      <dgm:spPr/>
      <dgm:t>
        <a:bodyPr/>
        <a:lstStyle/>
        <a:p>
          <a:r>
            <a:rPr lang="en-CA" sz="1200" dirty="0" smtClean="0"/>
            <a:t>Yes</a:t>
          </a:r>
          <a:endParaRPr lang="en-CA" sz="1200" dirty="0"/>
        </a:p>
      </dgm:t>
    </dgm:pt>
    <dgm:pt modelId="{B1A1379B-69A2-5A4C-8754-D592C974F7A7}" type="parTrans" cxnId="{7EF87B95-EAF3-8947-8C16-EFAECF865EFD}">
      <dgm:prSet/>
      <dgm:spPr/>
      <dgm:t>
        <a:bodyPr/>
        <a:lstStyle/>
        <a:p>
          <a:endParaRPr lang="en-CA" sz="1200"/>
        </a:p>
      </dgm:t>
    </dgm:pt>
    <dgm:pt modelId="{1AA7776D-307D-B045-921E-40F918918BCC}" type="sibTrans" cxnId="{7EF87B95-EAF3-8947-8C16-EFAECF865EFD}">
      <dgm:prSet/>
      <dgm:spPr/>
      <dgm:t>
        <a:bodyPr/>
        <a:lstStyle/>
        <a:p>
          <a:endParaRPr lang="en-CA"/>
        </a:p>
      </dgm:t>
    </dgm:pt>
    <dgm:pt modelId="{5E784C90-D8EE-FE4C-9D05-06F022F21AD3}">
      <dgm:prSet phldrT="[Texto]" custT="1"/>
      <dgm:spPr/>
      <dgm:t>
        <a:bodyPr/>
        <a:lstStyle/>
        <a:p>
          <a:r>
            <a:rPr lang="en-CA" sz="1200" dirty="0" smtClean="0"/>
            <a:t>No</a:t>
          </a:r>
          <a:endParaRPr lang="en-CA" sz="1200" dirty="0"/>
        </a:p>
      </dgm:t>
    </dgm:pt>
    <dgm:pt modelId="{5F1F006F-44E4-8B4E-9229-AD782FBE7CEF}" type="parTrans" cxnId="{967FA714-1CA0-7249-B141-22F86EE68FA2}">
      <dgm:prSet/>
      <dgm:spPr/>
      <dgm:t>
        <a:bodyPr/>
        <a:lstStyle/>
        <a:p>
          <a:endParaRPr lang="en-CA" sz="1200"/>
        </a:p>
      </dgm:t>
    </dgm:pt>
    <dgm:pt modelId="{79C9FE16-C75D-8643-874A-5C6EA4534E00}" type="sibTrans" cxnId="{967FA714-1CA0-7249-B141-22F86EE68FA2}">
      <dgm:prSet/>
      <dgm:spPr/>
      <dgm:t>
        <a:bodyPr/>
        <a:lstStyle/>
        <a:p>
          <a:endParaRPr lang="en-CA"/>
        </a:p>
      </dgm:t>
    </dgm:pt>
    <dgm:pt modelId="{23EF85F4-C32C-D24C-A9C1-E0A681F9C5DF}">
      <dgm:prSet phldrT="[Texto]" custT="1"/>
      <dgm:spPr/>
      <dgm:t>
        <a:bodyPr/>
        <a:lstStyle/>
        <a:p>
          <a:r>
            <a:rPr lang="en-CA" sz="1200" dirty="0" smtClean="0"/>
            <a:t>Talk logistics</a:t>
          </a:r>
          <a:endParaRPr lang="en-CA" sz="1200" dirty="0"/>
        </a:p>
      </dgm:t>
    </dgm:pt>
    <dgm:pt modelId="{9861A530-F9C4-B44B-8A9D-EFE7AA986D33}" type="parTrans" cxnId="{93E2CB64-AE76-264D-9072-29FEB8C62D49}">
      <dgm:prSet/>
      <dgm:spPr/>
      <dgm:t>
        <a:bodyPr/>
        <a:lstStyle/>
        <a:p>
          <a:endParaRPr lang="en-CA" sz="1200"/>
        </a:p>
      </dgm:t>
    </dgm:pt>
    <dgm:pt modelId="{6597A5B2-42B0-F142-BB98-8CFD93580710}" type="sibTrans" cxnId="{93E2CB64-AE76-264D-9072-29FEB8C62D49}">
      <dgm:prSet/>
      <dgm:spPr/>
      <dgm:t>
        <a:bodyPr/>
        <a:lstStyle/>
        <a:p>
          <a:endParaRPr lang="en-CA"/>
        </a:p>
      </dgm:t>
    </dgm:pt>
    <dgm:pt modelId="{98B26DBD-1B9E-6F42-A94F-ADDE9AEED918}">
      <dgm:prSet phldrT="[Texto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CA" sz="1200" dirty="0" smtClean="0"/>
            <a:t>Go to their offices to work on dataset</a:t>
          </a:r>
          <a:endParaRPr lang="en-CA" sz="1200" dirty="0"/>
        </a:p>
      </dgm:t>
    </dgm:pt>
    <dgm:pt modelId="{4F9B4990-24E2-3449-92D2-1024586BAFED}" type="parTrans" cxnId="{6A1B0C39-B08E-8146-A60B-EA87782D3EDD}">
      <dgm:prSet/>
      <dgm:spPr/>
      <dgm:t>
        <a:bodyPr/>
        <a:lstStyle/>
        <a:p>
          <a:endParaRPr lang="en-CA" sz="1200"/>
        </a:p>
      </dgm:t>
    </dgm:pt>
    <dgm:pt modelId="{570C9550-2C1F-4046-BB50-4B97C890FFCC}" type="sibTrans" cxnId="{6A1B0C39-B08E-8146-A60B-EA87782D3EDD}">
      <dgm:prSet/>
      <dgm:spPr/>
      <dgm:t>
        <a:bodyPr/>
        <a:lstStyle/>
        <a:p>
          <a:endParaRPr lang="en-CA"/>
        </a:p>
      </dgm:t>
    </dgm:pt>
    <dgm:pt modelId="{A5278BCC-3C8D-4D40-A44E-871233BDDFBE}">
      <dgm:prSet phldrT="[Texto]" custT="1"/>
      <dgm:spPr>
        <a:solidFill>
          <a:schemeClr val="tx2"/>
        </a:solidFill>
      </dgm:spPr>
      <dgm:t>
        <a:bodyPr/>
        <a:lstStyle/>
        <a:p>
          <a:r>
            <a:rPr lang="en-CA" sz="1200" dirty="0" smtClean="0"/>
            <a:t>They bring the data to a Workshop</a:t>
          </a:r>
          <a:endParaRPr lang="en-CA" sz="1200" dirty="0"/>
        </a:p>
      </dgm:t>
    </dgm:pt>
    <dgm:pt modelId="{30C90B7A-4060-304C-9757-86D5D03DA9C6}" type="parTrans" cxnId="{5A1E549E-C8A5-A24B-8034-95B6A8AB46F9}">
      <dgm:prSet/>
      <dgm:spPr/>
      <dgm:t>
        <a:bodyPr/>
        <a:lstStyle/>
        <a:p>
          <a:endParaRPr lang="en-CA" sz="1200"/>
        </a:p>
      </dgm:t>
    </dgm:pt>
    <dgm:pt modelId="{0206F5A6-D78A-F744-9C21-ADC5071688FE}" type="sibTrans" cxnId="{5A1E549E-C8A5-A24B-8034-95B6A8AB46F9}">
      <dgm:prSet/>
      <dgm:spPr/>
      <dgm:t>
        <a:bodyPr/>
        <a:lstStyle/>
        <a:p>
          <a:endParaRPr lang="en-CA"/>
        </a:p>
      </dgm:t>
    </dgm:pt>
    <dgm:pt modelId="{47A912C5-400E-284F-8A42-FC12C889426B}">
      <dgm:prSet phldrT="[Texto]" custT="1"/>
      <dgm:spPr/>
      <dgm:t>
        <a:bodyPr/>
        <a:lstStyle/>
        <a:p>
          <a:r>
            <a:rPr lang="en-CA" sz="1200" dirty="0" smtClean="0"/>
            <a:t>Follow-up before March 20th</a:t>
          </a:r>
        </a:p>
      </dgm:t>
    </dgm:pt>
    <dgm:pt modelId="{B7EA6F9B-FCB0-714E-9744-E3316AA70AFB}" type="parTrans" cxnId="{02B8AF66-5A64-1B4F-AC22-04DC71BA1D56}">
      <dgm:prSet/>
      <dgm:spPr/>
      <dgm:t>
        <a:bodyPr/>
        <a:lstStyle/>
        <a:p>
          <a:endParaRPr lang="en-CA" sz="1200"/>
        </a:p>
      </dgm:t>
    </dgm:pt>
    <dgm:pt modelId="{EFD04D6A-F9A7-A740-9257-15A434E36E78}" type="sibTrans" cxnId="{02B8AF66-5A64-1B4F-AC22-04DC71BA1D56}">
      <dgm:prSet/>
      <dgm:spPr/>
      <dgm:t>
        <a:bodyPr/>
        <a:lstStyle/>
        <a:p>
          <a:endParaRPr lang="en-CA"/>
        </a:p>
      </dgm:t>
    </dgm:pt>
    <dgm:pt modelId="{8E1AD276-5289-7F42-8A5A-146D7EE6D547}">
      <dgm:prSet phldrT="[Texto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CA" sz="1200" dirty="0" smtClean="0"/>
            <a:t>Short    Face-to-face follow-up in La Paz</a:t>
          </a:r>
        </a:p>
      </dgm:t>
    </dgm:pt>
    <dgm:pt modelId="{312FC9E8-C99F-B244-BE68-E83B3BDCCCE1}" type="sibTrans" cxnId="{E98FDEAD-778E-F64F-99E0-1224224B9452}">
      <dgm:prSet/>
      <dgm:spPr/>
      <dgm:t>
        <a:bodyPr/>
        <a:lstStyle/>
        <a:p>
          <a:endParaRPr lang="en-CA"/>
        </a:p>
      </dgm:t>
    </dgm:pt>
    <dgm:pt modelId="{D0660FF3-0689-5840-964F-DC95E2187C03}" type="parTrans" cxnId="{E98FDEAD-778E-F64F-99E0-1224224B9452}">
      <dgm:prSet/>
      <dgm:spPr/>
      <dgm:t>
        <a:bodyPr/>
        <a:lstStyle/>
        <a:p>
          <a:endParaRPr lang="en-CA" sz="1200"/>
        </a:p>
      </dgm:t>
    </dgm:pt>
    <dgm:pt modelId="{7AB0AE21-B920-A747-A3EF-11D7CC7459E3}">
      <dgm:prSet phldrT="[Texto]" custT="1"/>
      <dgm:spPr/>
      <dgm:t>
        <a:bodyPr/>
        <a:lstStyle/>
        <a:p>
          <a:r>
            <a:rPr lang="en-CA" sz="1200" dirty="0" smtClean="0"/>
            <a:t>Approach Institution</a:t>
          </a:r>
        </a:p>
      </dgm:t>
    </dgm:pt>
    <dgm:pt modelId="{D619B452-FD8E-824F-B1BA-6CDEA75DC19A}" type="parTrans" cxnId="{85683F49-876E-9340-95C3-8AB4D7A3BDA1}">
      <dgm:prSet/>
      <dgm:spPr/>
      <dgm:t>
        <a:bodyPr/>
        <a:lstStyle/>
        <a:p>
          <a:endParaRPr lang="en-CA"/>
        </a:p>
      </dgm:t>
    </dgm:pt>
    <dgm:pt modelId="{B5B2E24A-ACF9-0141-A070-5D6BB367AB36}" type="sibTrans" cxnId="{85683F49-876E-9340-95C3-8AB4D7A3BDA1}">
      <dgm:prSet/>
      <dgm:spPr/>
      <dgm:t>
        <a:bodyPr/>
        <a:lstStyle/>
        <a:p>
          <a:endParaRPr lang="en-CA"/>
        </a:p>
      </dgm:t>
    </dgm:pt>
    <dgm:pt modelId="{10CC744B-51DC-B64D-8BAA-28FF00A1F440}" type="pres">
      <dgm:prSet presAssocID="{3FAB180F-00DF-1F49-BF87-C63F49DCF5C2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9ED37DA-8E11-6D4D-A250-876AB9A3BD9C}" type="pres">
      <dgm:prSet presAssocID="{3FAB180F-00DF-1F49-BF87-C63F49DCF5C2}" presName="hierFlow" presStyleCnt="0"/>
      <dgm:spPr/>
    </dgm:pt>
    <dgm:pt modelId="{C8D5A4B6-99BC-954C-B2E5-BE84DAC767DE}" type="pres">
      <dgm:prSet presAssocID="{3FAB180F-00DF-1F49-BF87-C63F49DCF5C2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72A89F5-FF32-1B4C-9EBB-78474734745B}" type="pres">
      <dgm:prSet presAssocID="{7AB0AE21-B920-A747-A3EF-11D7CC7459E3}" presName="Name14" presStyleCnt="0"/>
      <dgm:spPr/>
    </dgm:pt>
    <dgm:pt modelId="{5CB8581E-10AF-7E4F-8D20-F63765D7DABD}" type="pres">
      <dgm:prSet presAssocID="{7AB0AE21-B920-A747-A3EF-11D7CC7459E3}" presName="level1Shape" presStyleLbl="node0" presStyleIdx="0" presStyleCnt="1" custScaleX="63151" custScaleY="68272">
        <dgm:presLayoutVars>
          <dgm:chPref val="3"/>
        </dgm:presLayoutVars>
      </dgm:prSet>
      <dgm:spPr/>
    </dgm:pt>
    <dgm:pt modelId="{B0E92E9F-23BF-DC46-B7D4-91B6DFD2696A}" type="pres">
      <dgm:prSet presAssocID="{7AB0AE21-B920-A747-A3EF-11D7CC7459E3}" presName="hierChild2" presStyleCnt="0"/>
      <dgm:spPr/>
    </dgm:pt>
    <dgm:pt modelId="{CF89074D-A6FC-4E4B-BDCE-A7317EC49975}" type="pres">
      <dgm:prSet presAssocID="{C0F1814D-3F09-D242-98F9-BA8471DE8339}" presName="Name19" presStyleLbl="parChTrans1D2" presStyleIdx="0" presStyleCnt="1" custScaleX="2000000" custScaleY="2000000"/>
      <dgm:spPr/>
    </dgm:pt>
    <dgm:pt modelId="{76CE45C8-2E3C-8242-841A-01BD137D3E0B}" type="pres">
      <dgm:prSet presAssocID="{B2C2ACCF-6C19-FE49-90A6-C6BD981E10BD}" presName="Name21" presStyleCnt="0"/>
      <dgm:spPr/>
    </dgm:pt>
    <dgm:pt modelId="{79C51A2E-AC3F-B44C-AE7C-818FE8FE7987}" type="pres">
      <dgm:prSet presAssocID="{B2C2ACCF-6C19-FE49-90A6-C6BD981E10BD}" presName="level2Shape" presStyleLbl="node2" presStyleIdx="0" presStyleCnt="1" custScaleX="63151" custScaleY="68272"/>
      <dgm:spPr/>
    </dgm:pt>
    <dgm:pt modelId="{BBD6E983-5073-1340-B144-E82EDB1A87DA}" type="pres">
      <dgm:prSet presAssocID="{B2C2ACCF-6C19-FE49-90A6-C6BD981E10BD}" presName="hierChild3" presStyleCnt="0"/>
      <dgm:spPr/>
    </dgm:pt>
    <dgm:pt modelId="{215F73DB-64C9-A646-A885-FE6781AA2B16}" type="pres">
      <dgm:prSet presAssocID="{42B97742-908D-0443-88BA-66A1425655C0}" presName="Name19" presStyleLbl="parChTrans1D3" presStyleIdx="0" presStyleCnt="2" custScaleX="2000000" custScaleY="2000000"/>
      <dgm:spPr/>
    </dgm:pt>
    <dgm:pt modelId="{AB82ABB8-4FA5-0F44-8B08-E79450AF349F}" type="pres">
      <dgm:prSet presAssocID="{FC26605A-991E-FD41-B380-08584B8D90FE}" presName="Name21" presStyleCnt="0"/>
      <dgm:spPr/>
    </dgm:pt>
    <dgm:pt modelId="{1A5F86DF-4072-9244-AF4B-3BCD4E311E8E}" type="pres">
      <dgm:prSet presAssocID="{FC26605A-991E-FD41-B380-08584B8D90FE}" presName="level2Shape" presStyleLbl="node3" presStyleIdx="0" presStyleCnt="2" custScaleX="63151" custScaleY="68272"/>
      <dgm:spPr/>
      <dgm:t>
        <a:bodyPr/>
        <a:lstStyle/>
        <a:p>
          <a:endParaRPr lang="en-CA"/>
        </a:p>
      </dgm:t>
    </dgm:pt>
    <dgm:pt modelId="{1F78A927-D066-1240-91B5-D8D9939FEDFA}" type="pres">
      <dgm:prSet presAssocID="{FC26605A-991E-FD41-B380-08584B8D90FE}" presName="hierChild3" presStyleCnt="0"/>
      <dgm:spPr/>
    </dgm:pt>
    <dgm:pt modelId="{3906EF4C-DF9F-0D46-94FC-64D8CAA7F122}" type="pres">
      <dgm:prSet presAssocID="{B7EA6F9B-FCB0-714E-9744-E3316AA70AFB}" presName="Name19" presStyleLbl="parChTrans1D4" presStyleIdx="0" presStyleCnt="9" custScaleX="2000000" custScaleY="2000000"/>
      <dgm:spPr/>
    </dgm:pt>
    <dgm:pt modelId="{DC9106AA-A18B-8442-8984-C4D44B71C554}" type="pres">
      <dgm:prSet presAssocID="{47A912C5-400E-284F-8A42-FC12C889426B}" presName="Name21" presStyleCnt="0"/>
      <dgm:spPr/>
    </dgm:pt>
    <dgm:pt modelId="{68B83F7C-0235-1B44-A9ED-620FF6EA44C3}" type="pres">
      <dgm:prSet presAssocID="{47A912C5-400E-284F-8A42-FC12C889426B}" presName="level2Shape" presStyleLbl="node4" presStyleIdx="0" presStyleCnt="9" custScaleX="63151" custScaleY="68272"/>
      <dgm:spPr/>
      <dgm:t>
        <a:bodyPr/>
        <a:lstStyle/>
        <a:p>
          <a:endParaRPr lang="en-CA"/>
        </a:p>
      </dgm:t>
    </dgm:pt>
    <dgm:pt modelId="{5F1253F1-0269-F641-AC5C-CA127363D4C5}" type="pres">
      <dgm:prSet presAssocID="{47A912C5-400E-284F-8A42-FC12C889426B}" presName="hierChild3" presStyleCnt="0"/>
      <dgm:spPr/>
    </dgm:pt>
    <dgm:pt modelId="{B1D213BF-4EAF-B449-9D0B-C84228B4351C}" type="pres">
      <dgm:prSet presAssocID="{D0660FF3-0689-5840-964F-DC95E2187C03}" presName="Name19" presStyleLbl="parChTrans1D4" presStyleIdx="1" presStyleCnt="9" custScaleX="2000000" custScaleY="2000000"/>
      <dgm:spPr/>
    </dgm:pt>
    <dgm:pt modelId="{0EB60C7C-49DB-314C-AC61-A62E95422311}" type="pres">
      <dgm:prSet presAssocID="{8E1AD276-5289-7F42-8A5A-146D7EE6D547}" presName="Name21" presStyleCnt="0"/>
      <dgm:spPr/>
    </dgm:pt>
    <dgm:pt modelId="{AB06CE0E-DBA2-B647-9760-21A426F12E70}" type="pres">
      <dgm:prSet presAssocID="{8E1AD276-5289-7F42-8A5A-146D7EE6D547}" presName="level2Shape" presStyleLbl="node4" presStyleIdx="1" presStyleCnt="9" custScaleX="63151" custScaleY="68272"/>
      <dgm:spPr/>
      <dgm:t>
        <a:bodyPr/>
        <a:lstStyle/>
        <a:p>
          <a:endParaRPr lang="en-CA"/>
        </a:p>
      </dgm:t>
    </dgm:pt>
    <dgm:pt modelId="{FA69BF1F-E549-5B43-BDD9-ECBA38B92ED8}" type="pres">
      <dgm:prSet presAssocID="{8E1AD276-5289-7F42-8A5A-146D7EE6D547}" presName="hierChild3" presStyleCnt="0"/>
      <dgm:spPr/>
    </dgm:pt>
    <dgm:pt modelId="{7F0A42B6-CD28-2B47-B025-0642785B9915}" type="pres">
      <dgm:prSet presAssocID="{84F95524-FE0F-FB4C-9369-B56C3BE402EA}" presName="Name19" presStyleLbl="parChTrans1D4" presStyleIdx="2" presStyleCnt="9" custScaleX="2000000" custScaleY="2000000"/>
      <dgm:spPr/>
    </dgm:pt>
    <dgm:pt modelId="{69224541-EACE-654E-B3F4-CC5531F7DD51}" type="pres">
      <dgm:prSet presAssocID="{DD241FAA-376D-764E-AA06-EAAC1E75708A}" presName="Name21" presStyleCnt="0"/>
      <dgm:spPr/>
    </dgm:pt>
    <dgm:pt modelId="{BB16CD53-D75B-D646-8B58-39F92E04991E}" type="pres">
      <dgm:prSet presAssocID="{DD241FAA-376D-764E-AA06-EAAC1E75708A}" presName="level2Shape" presStyleLbl="node4" presStyleIdx="2" presStyleCnt="9" custScaleX="63151" custScaleY="68272"/>
      <dgm:spPr/>
      <dgm:t>
        <a:bodyPr/>
        <a:lstStyle/>
        <a:p>
          <a:endParaRPr lang="en-CA"/>
        </a:p>
      </dgm:t>
    </dgm:pt>
    <dgm:pt modelId="{4816B4CC-D0FF-324C-92FD-DB195E01CD60}" type="pres">
      <dgm:prSet presAssocID="{DD241FAA-376D-764E-AA06-EAAC1E75708A}" presName="hierChild3" presStyleCnt="0"/>
      <dgm:spPr/>
    </dgm:pt>
    <dgm:pt modelId="{9DEFED17-C8CC-4344-839A-926AE25B42B6}" type="pres">
      <dgm:prSet presAssocID="{DA792B5F-4C36-FA4E-8A27-FE5926044B9E}" presName="Name19" presStyleLbl="parChTrans1D3" presStyleIdx="1" presStyleCnt="2" custScaleX="2000000" custScaleY="2000000"/>
      <dgm:spPr/>
    </dgm:pt>
    <dgm:pt modelId="{CECFA25D-ECF1-D044-97BB-4BF6EE7F1445}" type="pres">
      <dgm:prSet presAssocID="{68EE7C0D-15F6-6C48-8075-0D208FDB48A4}" presName="Name21" presStyleCnt="0"/>
      <dgm:spPr/>
    </dgm:pt>
    <dgm:pt modelId="{AFB53419-CE78-474D-A353-D13677B19F70}" type="pres">
      <dgm:prSet presAssocID="{68EE7C0D-15F6-6C48-8075-0D208FDB48A4}" presName="level2Shape" presStyleLbl="node3" presStyleIdx="1" presStyleCnt="2" custScaleX="63151" custScaleY="68272"/>
      <dgm:spPr/>
      <dgm:t>
        <a:bodyPr/>
        <a:lstStyle/>
        <a:p>
          <a:endParaRPr lang="en-CA"/>
        </a:p>
      </dgm:t>
    </dgm:pt>
    <dgm:pt modelId="{D413ACBF-B3E3-794A-80A4-ABAD547FFE1B}" type="pres">
      <dgm:prSet presAssocID="{68EE7C0D-15F6-6C48-8075-0D208FDB48A4}" presName="hierChild3" presStyleCnt="0"/>
      <dgm:spPr/>
    </dgm:pt>
    <dgm:pt modelId="{60F5C606-1648-AB45-95CC-1FA84C76E66E}" type="pres">
      <dgm:prSet presAssocID="{FD4443B0-98A9-3840-B4E5-BD306DB95AE0}" presName="Name19" presStyleLbl="parChTrans1D4" presStyleIdx="3" presStyleCnt="9" custScaleX="2000000" custScaleY="2000000"/>
      <dgm:spPr/>
    </dgm:pt>
    <dgm:pt modelId="{62C0D085-3CE3-FD4D-A3A8-7629076FB1D3}" type="pres">
      <dgm:prSet presAssocID="{0FF12F22-AAC7-AC48-94A9-AC6EA0CFA9A2}" presName="Name21" presStyleCnt="0"/>
      <dgm:spPr/>
    </dgm:pt>
    <dgm:pt modelId="{58B03BD0-613A-EB42-8CE3-481F46E0D807}" type="pres">
      <dgm:prSet presAssocID="{0FF12F22-AAC7-AC48-94A9-AC6EA0CFA9A2}" presName="level2Shape" presStyleLbl="node4" presStyleIdx="3" presStyleCnt="9" custScaleX="63151" custScaleY="68272"/>
      <dgm:spPr/>
      <dgm:t>
        <a:bodyPr/>
        <a:lstStyle/>
        <a:p>
          <a:endParaRPr lang="en-CA"/>
        </a:p>
      </dgm:t>
    </dgm:pt>
    <dgm:pt modelId="{4217E733-B4C1-6143-B6BD-9DBB796B8F5F}" type="pres">
      <dgm:prSet presAssocID="{0FF12F22-AAC7-AC48-94A9-AC6EA0CFA9A2}" presName="hierChild3" presStyleCnt="0"/>
      <dgm:spPr/>
    </dgm:pt>
    <dgm:pt modelId="{9CDB0622-6095-1F47-AD00-67A3B7AA6D8B}" type="pres">
      <dgm:prSet presAssocID="{B1A1379B-69A2-5A4C-8754-D592C974F7A7}" presName="Name19" presStyleLbl="parChTrans1D4" presStyleIdx="4" presStyleCnt="9" custScaleX="2000000" custScaleY="2000000"/>
      <dgm:spPr/>
    </dgm:pt>
    <dgm:pt modelId="{42A6D22C-0E5A-6949-B946-4BBFF9B255C4}" type="pres">
      <dgm:prSet presAssocID="{8C41880E-0D43-C849-A2D9-FBD33D24096C}" presName="Name21" presStyleCnt="0"/>
      <dgm:spPr/>
    </dgm:pt>
    <dgm:pt modelId="{B70CB214-0AD4-3049-84E7-44AF6BD82302}" type="pres">
      <dgm:prSet presAssocID="{8C41880E-0D43-C849-A2D9-FBD33D24096C}" presName="level2Shape" presStyleLbl="node4" presStyleIdx="4" presStyleCnt="9" custScaleX="42194" custScaleY="27156"/>
      <dgm:spPr/>
      <dgm:t>
        <a:bodyPr/>
        <a:lstStyle/>
        <a:p>
          <a:endParaRPr lang="en-CA"/>
        </a:p>
      </dgm:t>
    </dgm:pt>
    <dgm:pt modelId="{C5877535-7ED6-BF4F-9F1E-5DCD9EF001DD}" type="pres">
      <dgm:prSet presAssocID="{8C41880E-0D43-C849-A2D9-FBD33D24096C}" presName="hierChild3" presStyleCnt="0"/>
      <dgm:spPr/>
    </dgm:pt>
    <dgm:pt modelId="{315A1908-898D-D045-839D-19D29F73DD15}" type="pres">
      <dgm:prSet presAssocID="{9861A530-F9C4-B44B-8A9D-EFE7AA986D33}" presName="Name19" presStyleLbl="parChTrans1D4" presStyleIdx="5" presStyleCnt="9" custScaleX="2000000" custScaleY="2000000"/>
      <dgm:spPr/>
    </dgm:pt>
    <dgm:pt modelId="{E8FE23AB-6CB6-0443-9896-97105577892E}" type="pres">
      <dgm:prSet presAssocID="{23EF85F4-C32C-D24C-A9C1-E0A681F9C5DF}" presName="Name21" presStyleCnt="0"/>
      <dgm:spPr/>
    </dgm:pt>
    <dgm:pt modelId="{2FF39AC3-AD5F-BC46-91E9-008A8F1FA2CD}" type="pres">
      <dgm:prSet presAssocID="{23EF85F4-C32C-D24C-A9C1-E0A681F9C5DF}" presName="level2Shape" presStyleLbl="node4" presStyleIdx="5" presStyleCnt="9" custScaleX="63151" custScaleY="68272"/>
      <dgm:spPr/>
      <dgm:t>
        <a:bodyPr/>
        <a:lstStyle/>
        <a:p>
          <a:endParaRPr lang="en-CA"/>
        </a:p>
      </dgm:t>
    </dgm:pt>
    <dgm:pt modelId="{2E412B0A-542E-7740-9246-1897D9410EB9}" type="pres">
      <dgm:prSet presAssocID="{23EF85F4-C32C-D24C-A9C1-E0A681F9C5DF}" presName="hierChild3" presStyleCnt="0"/>
      <dgm:spPr/>
    </dgm:pt>
    <dgm:pt modelId="{9E06AEAC-8F2F-9E43-83C6-DD5643DE1B15}" type="pres">
      <dgm:prSet presAssocID="{5F1F006F-44E4-8B4E-9229-AD782FBE7CEF}" presName="Name19" presStyleLbl="parChTrans1D4" presStyleIdx="6" presStyleCnt="9" custScaleX="2000000" custScaleY="2000000"/>
      <dgm:spPr/>
    </dgm:pt>
    <dgm:pt modelId="{75C826E2-DCCA-4141-87CD-BD561A5A8FA3}" type="pres">
      <dgm:prSet presAssocID="{5E784C90-D8EE-FE4C-9D05-06F022F21AD3}" presName="Name21" presStyleCnt="0"/>
      <dgm:spPr/>
    </dgm:pt>
    <dgm:pt modelId="{714EF496-FCAD-5249-98F3-E3A9E8029675}" type="pres">
      <dgm:prSet presAssocID="{5E784C90-D8EE-FE4C-9D05-06F022F21AD3}" presName="level2Shape" presStyleLbl="node4" presStyleIdx="6" presStyleCnt="9" custScaleX="36885" custScaleY="24334"/>
      <dgm:spPr/>
      <dgm:t>
        <a:bodyPr/>
        <a:lstStyle/>
        <a:p>
          <a:endParaRPr lang="en-CA"/>
        </a:p>
      </dgm:t>
    </dgm:pt>
    <dgm:pt modelId="{29557CBE-5FC5-6344-B376-EC7EDEF0DD83}" type="pres">
      <dgm:prSet presAssocID="{5E784C90-D8EE-FE4C-9D05-06F022F21AD3}" presName="hierChild3" presStyleCnt="0"/>
      <dgm:spPr/>
    </dgm:pt>
    <dgm:pt modelId="{6C71E618-FCC5-8E40-B929-9BEF7C0DA1D8}" type="pres">
      <dgm:prSet presAssocID="{4F9B4990-24E2-3449-92D2-1024586BAFED}" presName="Name19" presStyleLbl="parChTrans1D4" presStyleIdx="7" presStyleCnt="9" custScaleX="2000000" custScaleY="2000000"/>
      <dgm:spPr/>
    </dgm:pt>
    <dgm:pt modelId="{35F07FAD-10B6-914B-8A32-018F2F3502AF}" type="pres">
      <dgm:prSet presAssocID="{98B26DBD-1B9E-6F42-A94F-ADDE9AEED918}" presName="Name21" presStyleCnt="0"/>
      <dgm:spPr/>
    </dgm:pt>
    <dgm:pt modelId="{D160823B-0BE1-BA40-BB6A-1EF25753993C}" type="pres">
      <dgm:prSet presAssocID="{98B26DBD-1B9E-6F42-A94F-ADDE9AEED918}" presName="level2Shape" presStyleLbl="node4" presStyleIdx="7" presStyleCnt="9" custScaleX="63151" custScaleY="68272"/>
      <dgm:spPr/>
    </dgm:pt>
    <dgm:pt modelId="{4C9515D4-45BE-684A-B3DD-7F4D081FC536}" type="pres">
      <dgm:prSet presAssocID="{98B26DBD-1B9E-6F42-A94F-ADDE9AEED918}" presName="hierChild3" presStyleCnt="0"/>
      <dgm:spPr/>
    </dgm:pt>
    <dgm:pt modelId="{2D7CA9D1-1043-E743-BEAE-04C90B11557C}" type="pres">
      <dgm:prSet presAssocID="{30C90B7A-4060-304C-9757-86D5D03DA9C6}" presName="Name19" presStyleLbl="parChTrans1D4" presStyleIdx="8" presStyleCnt="9" custScaleX="2000000" custScaleY="2000000"/>
      <dgm:spPr/>
    </dgm:pt>
    <dgm:pt modelId="{38B962A4-0309-FE47-9C64-433D4B744C01}" type="pres">
      <dgm:prSet presAssocID="{A5278BCC-3C8D-4D40-A44E-871233BDDFBE}" presName="Name21" presStyleCnt="0"/>
      <dgm:spPr/>
    </dgm:pt>
    <dgm:pt modelId="{2CEA6965-D75A-084A-996A-06B025D88AC2}" type="pres">
      <dgm:prSet presAssocID="{A5278BCC-3C8D-4D40-A44E-871233BDDFBE}" presName="level2Shape" presStyleLbl="node4" presStyleIdx="8" presStyleCnt="9" custScaleX="63151" custScaleY="68272"/>
      <dgm:spPr/>
    </dgm:pt>
    <dgm:pt modelId="{FFAA8E50-9125-5E42-98EF-F0BDF49E26EC}" type="pres">
      <dgm:prSet presAssocID="{A5278BCC-3C8D-4D40-A44E-871233BDDFBE}" presName="hierChild3" presStyleCnt="0"/>
      <dgm:spPr/>
    </dgm:pt>
    <dgm:pt modelId="{F431E9D8-429C-E741-9FDF-BE517FC69CC0}" type="pres">
      <dgm:prSet presAssocID="{3FAB180F-00DF-1F49-BF87-C63F49DCF5C2}" presName="bgShapesFlow" presStyleCnt="0"/>
      <dgm:spPr/>
    </dgm:pt>
  </dgm:ptLst>
  <dgm:cxnLst>
    <dgm:cxn modelId="{93E2CB64-AE76-264D-9072-29FEB8C62D49}" srcId="{8C41880E-0D43-C849-A2D9-FBD33D24096C}" destId="{23EF85F4-C32C-D24C-A9C1-E0A681F9C5DF}" srcOrd="0" destOrd="0" parTransId="{9861A530-F9C4-B44B-8A9D-EFE7AA986D33}" sibTransId="{6597A5B2-42B0-F142-BB98-8CFD93580710}"/>
    <dgm:cxn modelId="{AF8DD7C8-06C8-884A-976A-FA94C86B3600}" type="presOf" srcId="{5E784C90-D8EE-FE4C-9D05-06F022F21AD3}" destId="{714EF496-FCAD-5249-98F3-E3A9E8029675}" srcOrd="0" destOrd="0" presId="urn:microsoft.com/office/officeart/2005/8/layout/hierarchy6"/>
    <dgm:cxn modelId="{67ECF79A-5F3D-D547-8082-1D1D80D15136}" srcId="{B2C2ACCF-6C19-FE49-90A6-C6BD981E10BD}" destId="{FC26605A-991E-FD41-B380-08584B8D90FE}" srcOrd="0" destOrd="0" parTransId="{42B97742-908D-0443-88BA-66A1425655C0}" sibTransId="{4E55CF5D-82BF-B548-BDC3-EC255805BC1D}"/>
    <dgm:cxn modelId="{967FA714-1CA0-7249-B141-22F86EE68FA2}" srcId="{68EE7C0D-15F6-6C48-8075-0D208FDB48A4}" destId="{5E784C90-D8EE-FE4C-9D05-06F022F21AD3}" srcOrd="1" destOrd="0" parTransId="{5F1F006F-44E4-8B4E-9229-AD782FBE7CEF}" sibTransId="{79C9FE16-C75D-8643-874A-5C6EA4534E00}"/>
    <dgm:cxn modelId="{4FA33326-D418-3D4B-BA33-0C447F9D7A72}" type="presOf" srcId="{4F9B4990-24E2-3449-92D2-1024586BAFED}" destId="{6C71E618-FCC5-8E40-B929-9BEF7C0DA1D8}" srcOrd="0" destOrd="0" presId="urn:microsoft.com/office/officeart/2005/8/layout/hierarchy6"/>
    <dgm:cxn modelId="{99CEF062-8C97-AB48-AB94-B0C46C519D57}" type="presOf" srcId="{B7EA6F9B-FCB0-714E-9744-E3316AA70AFB}" destId="{3906EF4C-DF9F-0D46-94FC-64D8CAA7F122}" srcOrd="0" destOrd="0" presId="urn:microsoft.com/office/officeart/2005/8/layout/hierarchy6"/>
    <dgm:cxn modelId="{8BBB2F7D-27E8-9145-AAF0-93F37524A53B}" srcId="{B2C2ACCF-6C19-FE49-90A6-C6BD981E10BD}" destId="{68EE7C0D-15F6-6C48-8075-0D208FDB48A4}" srcOrd="1" destOrd="0" parTransId="{DA792B5F-4C36-FA4E-8A27-FE5926044B9E}" sibTransId="{BA7E8693-2BF8-874C-ADA3-2973E41AABB7}"/>
    <dgm:cxn modelId="{BE2BBCC3-5B22-D243-86F4-CCAB688497F1}" type="presOf" srcId="{98B26DBD-1B9E-6F42-A94F-ADDE9AEED918}" destId="{D160823B-0BE1-BA40-BB6A-1EF25753993C}" srcOrd="0" destOrd="0" presId="urn:microsoft.com/office/officeart/2005/8/layout/hierarchy6"/>
    <dgm:cxn modelId="{02B8AF66-5A64-1B4F-AC22-04DC71BA1D56}" srcId="{FC26605A-991E-FD41-B380-08584B8D90FE}" destId="{47A912C5-400E-284F-8A42-FC12C889426B}" srcOrd="0" destOrd="0" parTransId="{B7EA6F9B-FCB0-714E-9744-E3316AA70AFB}" sibTransId="{EFD04D6A-F9A7-A740-9257-15A434E36E78}"/>
    <dgm:cxn modelId="{85275405-3FCC-694F-8C80-00E556FC4EE4}" type="presOf" srcId="{9861A530-F9C4-B44B-8A9D-EFE7AA986D33}" destId="{315A1908-898D-D045-839D-19D29F73DD15}" srcOrd="0" destOrd="0" presId="urn:microsoft.com/office/officeart/2005/8/layout/hierarchy6"/>
    <dgm:cxn modelId="{7EF87B95-EAF3-8947-8C16-EFAECF865EFD}" srcId="{0FF12F22-AAC7-AC48-94A9-AC6EA0CFA9A2}" destId="{8C41880E-0D43-C849-A2D9-FBD33D24096C}" srcOrd="0" destOrd="0" parTransId="{B1A1379B-69A2-5A4C-8754-D592C974F7A7}" sibTransId="{1AA7776D-307D-B045-921E-40F918918BCC}"/>
    <dgm:cxn modelId="{5A1E549E-C8A5-A24B-8034-95B6A8AB46F9}" srcId="{5E784C90-D8EE-FE4C-9D05-06F022F21AD3}" destId="{A5278BCC-3C8D-4D40-A44E-871233BDDFBE}" srcOrd="1" destOrd="0" parTransId="{30C90B7A-4060-304C-9757-86D5D03DA9C6}" sibTransId="{0206F5A6-D78A-F744-9C21-ADC5071688FE}"/>
    <dgm:cxn modelId="{F3371ED5-B3AC-C549-9724-587C0B103791}" srcId="{68EE7C0D-15F6-6C48-8075-0D208FDB48A4}" destId="{0FF12F22-AAC7-AC48-94A9-AC6EA0CFA9A2}" srcOrd="0" destOrd="0" parTransId="{FD4443B0-98A9-3840-B4E5-BD306DB95AE0}" sibTransId="{0B1D3EC4-756A-D746-B811-E1596552AC1D}"/>
    <dgm:cxn modelId="{F5B7692C-6AE3-5540-B546-E36C9510B349}" type="presOf" srcId="{B2C2ACCF-6C19-FE49-90A6-C6BD981E10BD}" destId="{79C51A2E-AC3F-B44C-AE7C-818FE8FE7987}" srcOrd="0" destOrd="0" presId="urn:microsoft.com/office/officeart/2005/8/layout/hierarchy6"/>
    <dgm:cxn modelId="{5B76C72F-9A92-3947-A9B8-ADD3669CB0BC}" type="presOf" srcId="{B1A1379B-69A2-5A4C-8754-D592C974F7A7}" destId="{9CDB0622-6095-1F47-AD00-67A3B7AA6D8B}" srcOrd="0" destOrd="0" presId="urn:microsoft.com/office/officeart/2005/8/layout/hierarchy6"/>
    <dgm:cxn modelId="{8E324A86-13F2-D44E-A955-002A170CBB2F}" srcId="{47A912C5-400E-284F-8A42-FC12C889426B}" destId="{DD241FAA-376D-764E-AA06-EAAC1E75708A}" srcOrd="1" destOrd="0" parTransId="{84F95524-FE0F-FB4C-9369-B56C3BE402EA}" sibTransId="{663C753A-B4BE-9C46-A4FD-0512559C36B6}"/>
    <dgm:cxn modelId="{6FFC941B-E8D5-4E4A-9932-C5F914084DFB}" type="presOf" srcId="{42B97742-908D-0443-88BA-66A1425655C0}" destId="{215F73DB-64C9-A646-A885-FE6781AA2B16}" srcOrd="0" destOrd="0" presId="urn:microsoft.com/office/officeart/2005/8/layout/hierarchy6"/>
    <dgm:cxn modelId="{6CED16B2-1430-754E-AACB-2850C8A99343}" type="presOf" srcId="{84F95524-FE0F-FB4C-9369-B56C3BE402EA}" destId="{7F0A42B6-CD28-2B47-B025-0642785B9915}" srcOrd="0" destOrd="0" presId="urn:microsoft.com/office/officeart/2005/8/layout/hierarchy6"/>
    <dgm:cxn modelId="{1B2FFDBA-10E2-6A4B-B2EB-9FD9BB70988C}" type="presOf" srcId="{D0660FF3-0689-5840-964F-DC95E2187C03}" destId="{B1D213BF-4EAF-B449-9D0B-C84228B4351C}" srcOrd="0" destOrd="0" presId="urn:microsoft.com/office/officeart/2005/8/layout/hierarchy6"/>
    <dgm:cxn modelId="{34D3797C-ABFA-7E43-947B-85ADA88AD2DD}" type="presOf" srcId="{8E1AD276-5289-7F42-8A5A-146D7EE6D547}" destId="{AB06CE0E-DBA2-B647-9760-21A426F12E70}" srcOrd="0" destOrd="0" presId="urn:microsoft.com/office/officeart/2005/8/layout/hierarchy6"/>
    <dgm:cxn modelId="{0EB0BA67-5110-FF4B-A821-7D8A9363C81D}" type="presOf" srcId="{30C90B7A-4060-304C-9757-86D5D03DA9C6}" destId="{2D7CA9D1-1043-E743-BEAE-04C90B11557C}" srcOrd="0" destOrd="0" presId="urn:microsoft.com/office/officeart/2005/8/layout/hierarchy6"/>
    <dgm:cxn modelId="{0F0AED0A-4B02-C54F-83A3-8A708846A57E}" type="presOf" srcId="{68EE7C0D-15F6-6C48-8075-0D208FDB48A4}" destId="{AFB53419-CE78-474D-A353-D13677B19F70}" srcOrd="0" destOrd="0" presId="urn:microsoft.com/office/officeart/2005/8/layout/hierarchy6"/>
    <dgm:cxn modelId="{2F00F186-5254-8F49-A9B1-5065763F7537}" type="presOf" srcId="{23EF85F4-C32C-D24C-A9C1-E0A681F9C5DF}" destId="{2FF39AC3-AD5F-BC46-91E9-008A8F1FA2CD}" srcOrd="0" destOrd="0" presId="urn:microsoft.com/office/officeart/2005/8/layout/hierarchy6"/>
    <dgm:cxn modelId="{2E2B4466-52EB-574F-87D8-9CAB61C26B36}" type="presOf" srcId="{7AB0AE21-B920-A747-A3EF-11D7CC7459E3}" destId="{5CB8581E-10AF-7E4F-8D20-F63765D7DABD}" srcOrd="0" destOrd="0" presId="urn:microsoft.com/office/officeart/2005/8/layout/hierarchy6"/>
    <dgm:cxn modelId="{18C4D64C-FE46-E74A-B1AD-9182968C8A64}" type="presOf" srcId="{DA792B5F-4C36-FA4E-8A27-FE5926044B9E}" destId="{9DEFED17-C8CC-4344-839A-926AE25B42B6}" srcOrd="0" destOrd="0" presId="urn:microsoft.com/office/officeart/2005/8/layout/hierarchy6"/>
    <dgm:cxn modelId="{9BC24C96-2897-0140-A029-833C805BBBFE}" type="presOf" srcId="{A5278BCC-3C8D-4D40-A44E-871233BDDFBE}" destId="{2CEA6965-D75A-084A-996A-06B025D88AC2}" srcOrd="0" destOrd="0" presId="urn:microsoft.com/office/officeart/2005/8/layout/hierarchy6"/>
    <dgm:cxn modelId="{85683F49-876E-9340-95C3-8AB4D7A3BDA1}" srcId="{3FAB180F-00DF-1F49-BF87-C63F49DCF5C2}" destId="{7AB0AE21-B920-A747-A3EF-11D7CC7459E3}" srcOrd="0" destOrd="0" parTransId="{D619B452-FD8E-824F-B1BA-6CDEA75DC19A}" sibTransId="{B5B2E24A-ACF9-0141-A070-5D6BB367AB36}"/>
    <dgm:cxn modelId="{6A1B0C39-B08E-8146-A60B-EA87782D3EDD}" srcId="{5E784C90-D8EE-FE4C-9D05-06F022F21AD3}" destId="{98B26DBD-1B9E-6F42-A94F-ADDE9AEED918}" srcOrd="0" destOrd="0" parTransId="{4F9B4990-24E2-3449-92D2-1024586BAFED}" sibTransId="{570C9550-2C1F-4046-BB50-4B97C890FFCC}"/>
    <dgm:cxn modelId="{ACF3A904-47C5-6241-B64D-0FFDFD5CAD2B}" type="presOf" srcId="{8C41880E-0D43-C849-A2D9-FBD33D24096C}" destId="{B70CB214-0AD4-3049-84E7-44AF6BD82302}" srcOrd="0" destOrd="0" presId="urn:microsoft.com/office/officeart/2005/8/layout/hierarchy6"/>
    <dgm:cxn modelId="{EE826298-2532-C94F-AA4A-9EE275F90550}" srcId="{7AB0AE21-B920-A747-A3EF-11D7CC7459E3}" destId="{B2C2ACCF-6C19-FE49-90A6-C6BD981E10BD}" srcOrd="0" destOrd="0" parTransId="{C0F1814D-3F09-D242-98F9-BA8471DE8339}" sibTransId="{A1477E12-0A38-524F-A05B-E5FC749AA210}"/>
    <dgm:cxn modelId="{AED818AD-965D-3846-9C11-C5672C84B584}" type="presOf" srcId="{5F1F006F-44E4-8B4E-9229-AD782FBE7CEF}" destId="{9E06AEAC-8F2F-9E43-83C6-DD5643DE1B15}" srcOrd="0" destOrd="0" presId="urn:microsoft.com/office/officeart/2005/8/layout/hierarchy6"/>
    <dgm:cxn modelId="{E45963A4-F273-6047-9063-13EFD7F6CBF8}" type="presOf" srcId="{C0F1814D-3F09-D242-98F9-BA8471DE8339}" destId="{CF89074D-A6FC-4E4B-BDCE-A7317EC49975}" srcOrd="0" destOrd="0" presId="urn:microsoft.com/office/officeart/2005/8/layout/hierarchy6"/>
    <dgm:cxn modelId="{57F376C4-2A1F-AD4F-8655-C6AF090A302A}" type="presOf" srcId="{47A912C5-400E-284F-8A42-FC12C889426B}" destId="{68B83F7C-0235-1B44-A9ED-620FF6EA44C3}" srcOrd="0" destOrd="0" presId="urn:microsoft.com/office/officeart/2005/8/layout/hierarchy6"/>
    <dgm:cxn modelId="{8EEA1CDE-95E2-A944-A4CF-357A034FF2E7}" type="presOf" srcId="{3FAB180F-00DF-1F49-BF87-C63F49DCF5C2}" destId="{10CC744B-51DC-B64D-8BAA-28FF00A1F440}" srcOrd="0" destOrd="0" presId="urn:microsoft.com/office/officeart/2005/8/layout/hierarchy6"/>
    <dgm:cxn modelId="{E98FDEAD-778E-F64F-99E0-1224224B9452}" srcId="{47A912C5-400E-284F-8A42-FC12C889426B}" destId="{8E1AD276-5289-7F42-8A5A-146D7EE6D547}" srcOrd="0" destOrd="0" parTransId="{D0660FF3-0689-5840-964F-DC95E2187C03}" sibTransId="{312FC9E8-C99F-B244-BE68-E83B3BDCCCE1}"/>
    <dgm:cxn modelId="{6210980E-9BF1-224C-831A-AF882841B3A7}" type="presOf" srcId="{0FF12F22-AAC7-AC48-94A9-AC6EA0CFA9A2}" destId="{58B03BD0-613A-EB42-8CE3-481F46E0D807}" srcOrd="0" destOrd="0" presId="urn:microsoft.com/office/officeart/2005/8/layout/hierarchy6"/>
    <dgm:cxn modelId="{6D29272E-40E4-6C43-9577-5AFB00A55535}" type="presOf" srcId="{FD4443B0-98A9-3840-B4E5-BD306DB95AE0}" destId="{60F5C606-1648-AB45-95CC-1FA84C76E66E}" srcOrd="0" destOrd="0" presId="urn:microsoft.com/office/officeart/2005/8/layout/hierarchy6"/>
    <dgm:cxn modelId="{E625CC08-0900-6A46-B448-A21A374CA154}" type="presOf" srcId="{FC26605A-991E-FD41-B380-08584B8D90FE}" destId="{1A5F86DF-4072-9244-AF4B-3BCD4E311E8E}" srcOrd="0" destOrd="0" presId="urn:microsoft.com/office/officeart/2005/8/layout/hierarchy6"/>
    <dgm:cxn modelId="{D6750314-E923-394D-A9D4-73D0C4D41DA1}" type="presOf" srcId="{DD241FAA-376D-764E-AA06-EAAC1E75708A}" destId="{BB16CD53-D75B-D646-8B58-39F92E04991E}" srcOrd="0" destOrd="0" presId="urn:microsoft.com/office/officeart/2005/8/layout/hierarchy6"/>
    <dgm:cxn modelId="{F2B04EA0-7367-4A4C-B9EF-488DB06323CB}" type="presParOf" srcId="{10CC744B-51DC-B64D-8BAA-28FF00A1F440}" destId="{89ED37DA-8E11-6D4D-A250-876AB9A3BD9C}" srcOrd="0" destOrd="0" presId="urn:microsoft.com/office/officeart/2005/8/layout/hierarchy6"/>
    <dgm:cxn modelId="{962F7379-50BD-E846-BC2E-9B6033EF3906}" type="presParOf" srcId="{89ED37DA-8E11-6D4D-A250-876AB9A3BD9C}" destId="{C8D5A4B6-99BC-954C-B2E5-BE84DAC767DE}" srcOrd="0" destOrd="0" presId="urn:microsoft.com/office/officeart/2005/8/layout/hierarchy6"/>
    <dgm:cxn modelId="{DAD9C56E-FD12-164E-B502-B6FFF616263F}" type="presParOf" srcId="{C8D5A4B6-99BC-954C-B2E5-BE84DAC767DE}" destId="{E72A89F5-FF32-1B4C-9EBB-78474734745B}" srcOrd="0" destOrd="0" presId="urn:microsoft.com/office/officeart/2005/8/layout/hierarchy6"/>
    <dgm:cxn modelId="{263A4818-0091-AD4F-82E8-B024B8BC717A}" type="presParOf" srcId="{E72A89F5-FF32-1B4C-9EBB-78474734745B}" destId="{5CB8581E-10AF-7E4F-8D20-F63765D7DABD}" srcOrd="0" destOrd="0" presId="urn:microsoft.com/office/officeart/2005/8/layout/hierarchy6"/>
    <dgm:cxn modelId="{DFE2FC36-304E-674D-8F36-EBADCBE32A13}" type="presParOf" srcId="{E72A89F5-FF32-1B4C-9EBB-78474734745B}" destId="{B0E92E9F-23BF-DC46-B7D4-91B6DFD2696A}" srcOrd="1" destOrd="0" presId="urn:microsoft.com/office/officeart/2005/8/layout/hierarchy6"/>
    <dgm:cxn modelId="{4B461B20-8569-8246-AC4D-D4CCAAB0CD5B}" type="presParOf" srcId="{B0E92E9F-23BF-DC46-B7D4-91B6DFD2696A}" destId="{CF89074D-A6FC-4E4B-BDCE-A7317EC49975}" srcOrd="0" destOrd="0" presId="urn:microsoft.com/office/officeart/2005/8/layout/hierarchy6"/>
    <dgm:cxn modelId="{DD23DDFC-CDAF-CB42-B3DD-2F8AB43BC8FE}" type="presParOf" srcId="{B0E92E9F-23BF-DC46-B7D4-91B6DFD2696A}" destId="{76CE45C8-2E3C-8242-841A-01BD137D3E0B}" srcOrd="1" destOrd="0" presId="urn:microsoft.com/office/officeart/2005/8/layout/hierarchy6"/>
    <dgm:cxn modelId="{B2FC33AA-D108-3A4B-8193-AD31C7B1F3FB}" type="presParOf" srcId="{76CE45C8-2E3C-8242-841A-01BD137D3E0B}" destId="{79C51A2E-AC3F-B44C-AE7C-818FE8FE7987}" srcOrd="0" destOrd="0" presId="urn:microsoft.com/office/officeart/2005/8/layout/hierarchy6"/>
    <dgm:cxn modelId="{13DB1155-9752-AA47-9C33-C5927536936E}" type="presParOf" srcId="{76CE45C8-2E3C-8242-841A-01BD137D3E0B}" destId="{BBD6E983-5073-1340-B144-E82EDB1A87DA}" srcOrd="1" destOrd="0" presId="urn:microsoft.com/office/officeart/2005/8/layout/hierarchy6"/>
    <dgm:cxn modelId="{E28BA438-E510-A248-B7BA-D7B4B25AAA10}" type="presParOf" srcId="{BBD6E983-5073-1340-B144-E82EDB1A87DA}" destId="{215F73DB-64C9-A646-A885-FE6781AA2B16}" srcOrd="0" destOrd="0" presId="urn:microsoft.com/office/officeart/2005/8/layout/hierarchy6"/>
    <dgm:cxn modelId="{1A420991-F96C-6042-A8FE-75A05B1BFB00}" type="presParOf" srcId="{BBD6E983-5073-1340-B144-E82EDB1A87DA}" destId="{AB82ABB8-4FA5-0F44-8B08-E79450AF349F}" srcOrd="1" destOrd="0" presId="urn:microsoft.com/office/officeart/2005/8/layout/hierarchy6"/>
    <dgm:cxn modelId="{C4A198D1-4817-A948-9E36-6271B97C9F12}" type="presParOf" srcId="{AB82ABB8-4FA5-0F44-8B08-E79450AF349F}" destId="{1A5F86DF-4072-9244-AF4B-3BCD4E311E8E}" srcOrd="0" destOrd="0" presId="urn:microsoft.com/office/officeart/2005/8/layout/hierarchy6"/>
    <dgm:cxn modelId="{F657C173-70F6-D04F-B930-B93F6F312870}" type="presParOf" srcId="{AB82ABB8-4FA5-0F44-8B08-E79450AF349F}" destId="{1F78A927-D066-1240-91B5-D8D9939FEDFA}" srcOrd="1" destOrd="0" presId="urn:microsoft.com/office/officeart/2005/8/layout/hierarchy6"/>
    <dgm:cxn modelId="{6E48C1E4-0244-3749-B770-DAFC065C2C5C}" type="presParOf" srcId="{1F78A927-D066-1240-91B5-D8D9939FEDFA}" destId="{3906EF4C-DF9F-0D46-94FC-64D8CAA7F122}" srcOrd="0" destOrd="0" presId="urn:microsoft.com/office/officeart/2005/8/layout/hierarchy6"/>
    <dgm:cxn modelId="{87B0F1DE-392D-154A-A853-12BD326058AF}" type="presParOf" srcId="{1F78A927-D066-1240-91B5-D8D9939FEDFA}" destId="{DC9106AA-A18B-8442-8984-C4D44B71C554}" srcOrd="1" destOrd="0" presId="urn:microsoft.com/office/officeart/2005/8/layout/hierarchy6"/>
    <dgm:cxn modelId="{4D204786-6731-E544-881D-46AC0CE964AC}" type="presParOf" srcId="{DC9106AA-A18B-8442-8984-C4D44B71C554}" destId="{68B83F7C-0235-1B44-A9ED-620FF6EA44C3}" srcOrd="0" destOrd="0" presId="urn:microsoft.com/office/officeart/2005/8/layout/hierarchy6"/>
    <dgm:cxn modelId="{5D5A2E64-8210-124A-A949-3CB93397F871}" type="presParOf" srcId="{DC9106AA-A18B-8442-8984-C4D44B71C554}" destId="{5F1253F1-0269-F641-AC5C-CA127363D4C5}" srcOrd="1" destOrd="0" presId="urn:microsoft.com/office/officeart/2005/8/layout/hierarchy6"/>
    <dgm:cxn modelId="{84B32417-8EC4-2B4C-B1D1-6508A49F847C}" type="presParOf" srcId="{5F1253F1-0269-F641-AC5C-CA127363D4C5}" destId="{B1D213BF-4EAF-B449-9D0B-C84228B4351C}" srcOrd="0" destOrd="0" presId="urn:microsoft.com/office/officeart/2005/8/layout/hierarchy6"/>
    <dgm:cxn modelId="{7AF6A38A-D4A0-8848-9CC5-55284FE05E2B}" type="presParOf" srcId="{5F1253F1-0269-F641-AC5C-CA127363D4C5}" destId="{0EB60C7C-49DB-314C-AC61-A62E95422311}" srcOrd="1" destOrd="0" presId="urn:microsoft.com/office/officeart/2005/8/layout/hierarchy6"/>
    <dgm:cxn modelId="{6E3AA174-12DF-A343-AE90-3222913F63EE}" type="presParOf" srcId="{0EB60C7C-49DB-314C-AC61-A62E95422311}" destId="{AB06CE0E-DBA2-B647-9760-21A426F12E70}" srcOrd="0" destOrd="0" presId="urn:microsoft.com/office/officeart/2005/8/layout/hierarchy6"/>
    <dgm:cxn modelId="{BD308B0E-6AF7-8E42-97B1-4E4AFE1EAA8C}" type="presParOf" srcId="{0EB60C7C-49DB-314C-AC61-A62E95422311}" destId="{FA69BF1F-E549-5B43-BDD9-ECBA38B92ED8}" srcOrd="1" destOrd="0" presId="urn:microsoft.com/office/officeart/2005/8/layout/hierarchy6"/>
    <dgm:cxn modelId="{76B33B71-87C1-DB4C-87CD-4C9DE07FBB7C}" type="presParOf" srcId="{5F1253F1-0269-F641-AC5C-CA127363D4C5}" destId="{7F0A42B6-CD28-2B47-B025-0642785B9915}" srcOrd="2" destOrd="0" presId="urn:microsoft.com/office/officeart/2005/8/layout/hierarchy6"/>
    <dgm:cxn modelId="{DF6CCE95-364A-DB49-87CA-847686A5436F}" type="presParOf" srcId="{5F1253F1-0269-F641-AC5C-CA127363D4C5}" destId="{69224541-EACE-654E-B3F4-CC5531F7DD51}" srcOrd="3" destOrd="0" presId="urn:microsoft.com/office/officeart/2005/8/layout/hierarchy6"/>
    <dgm:cxn modelId="{F1FAAEDF-90BC-5444-9679-0CF0913EDE30}" type="presParOf" srcId="{69224541-EACE-654E-B3F4-CC5531F7DD51}" destId="{BB16CD53-D75B-D646-8B58-39F92E04991E}" srcOrd="0" destOrd="0" presId="urn:microsoft.com/office/officeart/2005/8/layout/hierarchy6"/>
    <dgm:cxn modelId="{78569A2D-B854-FA42-A9C5-441BDFEC85C2}" type="presParOf" srcId="{69224541-EACE-654E-B3F4-CC5531F7DD51}" destId="{4816B4CC-D0FF-324C-92FD-DB195E01CD60}" srcOrd="1" destOrd="0" presId="urn:microsoft.com/office/officeart/2005/8/layout/hierarchy6"/>
    <dgm:cxn modelId="{C1C9C6A2-3CCA-4446-AD3D-57A46CEBD126}" type="presParOf" srcId="{BBD6E983-5073-1340-B144-E82EDB1A87DA}" destId="{9DEFED17-C8CC-4344-839A-926AE25B42B6}" srcOrd="2" destOrd="0" presId="urn:microsoft.com/office/officeart/2005/8/layout/hierarchy6"/>
    <dgm:cxn modelId="{2BBA6872-4D4F-5745-9C7B-77B6E613905F}" type="presParOf" srcId="{BBD6E983-5073-1340-B144-E82EDB1A87DA}" destId="{CECFA25D-ECF1-D044-97BB-4BF6EE7F1445}" srcOrd="3" destOrd="0" presId="urn:microsoft.com/office/officeart/2005/8/layout/hierarchy6"/>
    <dgm:cxn modelId="{8D814C20-9FB3-DB4D-82BF-3E6FEDFF2652}" type="presParOf" srcId="{CECFA25D-ECF1-D044-97BB-4BF6EE7F1445}" destId="{AFB53419-CE78-474D-A353-D13677B19F70}" srcOrd="0" destOrd="0" presId="urn:microsoft.com/office/officeart/2005/8/layout/hierarchy6"/>
    <dgm:cxn modelId="{6BEC53D6-66B4-E042-8396-308AA0CB33C1}" type="presParOf" srcId="{CECFA25D-ECF1-D044-97BB-4BF6EE7F1445}" destId="{D413ACBF-B3E3-794A-80A4-ABAD547FFE1B}" srcOrd="1" destOrd="0" presId="urn:microsoft.com/office/officeart/2005/8/layout/hierarchy6"/>
    <dgm:cxn modelId="{D620DF07-3133-194A-9147-BAA744722EC7}" type="presParOf" srcId="{D413ACBF-B3E3-794A-80A4-ABAD547FFE1B}" destId="{60F5C606-1648-AB45-95CC-1FA84C76E66E}" srcOrd="0" destOrd="0" presId="urn:microsoft.com/office/officeart/2005/8/layout/hierarchy6"/>
    <dgm:cxn modelId="{FC5AA28B-01E0-B544-BA42-D377DE3D7BA5}" type="presParOf" srcId="{D413ACBF-B3E3-794A-80A4-ABAD547FFE1B}" destId="{62C0D085-3CE3-FD4D-A3A8-7629076FB1D3}" srcOrd="1" destOrd="0" presId="urn:microsoft.com/office/officeart/2005/8/layout/hierarchy6"/>
    <dgm:cxn modelId="{0E05305C-BDBB-2E44-B8CB-F98ED1CB2355}" type="presParOf" srcId="{62C0D085-3CE3-FD4D-A3A8-7629076FB1D3}" destId="{58B03BD0-613A-EB42-8CE3-481F46E0D807}" srcOrd="0" destOrd="0" presId="urn:microsoft.com/office/officeart/2005/8/layout/hierarchy6"/>
    <dgm:cxn modelId="{1FF0A3B1-9A44-C14A-9067-9FE632F9F6DE}" type="presParOf" srcId="{62C0D085-3CE3-FD4D-A3A8-7629076FB1D3}" destId="{4217E733-B4C1-6143-B6BD-9DBB796B8F5F}" srcOrd="1" destOrd="0" presId="urn:microsoft.com/office/officeart/2005/8/layout/hierarchy6"/>
    <dgm:cxn modelId="{000A939E-5CE5-6C4D-9341-DE0E6669521E}" type="presParOf" srcId="{4217E733-B4C1-6143-B6BD-9DBB796B8F5F}" destId="{9CDB0622-6095-1F47-AD00-67A3B7AA6D8B}" srcOrd="0" destOrd="0" presId="urn:microsoft.com/office/officeart/2005/8/layout/hierarchy6"/>
    <dgm:cxn modelId="{EFCA4E1A-9C7D-C547-B63C-9DD5CEA07FB0}" type="presParOf" srcId="{4217E733-B4C1-6143-B6BD-9DBB796B8F5F}" destId="{42A6D22C-0E5A-6949-B946-4BBFF9B255C4}" srcOrd="1" destOrd="0" presId="urn:microsoft.com/office/officeart/2005/8/layout/hierarchy6"/>
    <dgm:cxn modelId="{82E5912C-76FD-3546-ABED-9D7DF73096C0}" type="presParOf" srcId="{42A6D22C-0E5A-6949-B946-4BBFF9B255C4}" destId="{B70CB214-0AD4-3049-84E7-44AF6BD82302}" srcOrd="0" destOrd="0" presId="urn:microsoft.com/office/officeart/2005/8/layout/hierarchy6"/>
    <dgm:cxn modelId="{8E2DE7DB-2783-DF4F-9266-9B3DD1FADA62}" type="presParOf" srcId="{42A6D22C-0E5A-6949-B946-4BBFF9B255C4}" destId="{C5877535-7ED6-BF4F-9F1E-5DCD9EF001DD}" srcOrd="1" destOrd="0" presId="urn:microsoft.com/office/officeart/2005/8/layout/hierarchy6"/>
    <dgm:cxn modelId="{82CF571E-5B7C-B74F-BA71-E9AD798C23A5}" type="presParOf" srcId="{C5877535-7ED6-BF4F-9F1E-5DCD9EF001DD}" destId="{315A1908-898D-D045-839D-19D29F73DD15}" srcOrd="0" destOrd="0" presId="urn:microsoft.com/office/officeart/2005/8/layout/hierarchy6"/>
    <dgm:cxn modelId="{AB93DDCA-E6F3-1541-BA1A-AAF4F26FB20C}" type="presParOf" srcId="{C5877535-7ED6-BF4F-9F1E-5DCD9EF001DD}" destId="{E8FE23AB-6CB6-0443-9896-97105577892E}" srcOrd="1" destOrd="0" presId="urn:microsoft.com/office/officeart/2005/8/layout/hierarchy6"/>
    <dgm:cxn modelId="{C8DA35D5-3669-DE45-B87D-452FF056AA25}" type="presParOf" srcId="{E8FE23AB-6CB6-0443-9896-97105577892E}" destId="{2FF39AC3-AD5F-BC46-91E9-008A8F1FA2CD}" srcOrd="0" destOrd="0" presId="urn:microsoft.com/office/officeart/2005/8/layout/hierarchy6"/>
    <dgm:cxn modelId="{601CB8C9-A4A8-5B46-97FA-F25E3E85B927}" type="presParOf" srcId="{E8FE23AB-6CB6-0443-9896-97105577892E}" destId="{2E412B0A-542E-7740-9246-1897D9410EB9}" srcOrd="1" destOrd="0" presId="urn:microsoft.com/office/officeart/2005/8/layout/hierarchy6"/>
    <dgm:cxn modelId="{3385C52A-8453-F543-A4A6-A3CAF84AFF0C}" type="presParOf" srcId="{D413ACBF-B3E3-794A-80A4-ABAD547FFE1B}" destId="{9E06AEAC-8F2F-9E43-83C6-DD5643DE1B15}" srcOrd="2" destOrd="0" presId="urn:microsoft.com/office/officeart/2005/8/layout/hierarchy6"/>
    <dgm:cxn modelId="{7E771F90-DD48-9D4E-BB05-8B63F1181223}" type="presParOf" srcId="{D413ACBF-B3E3-794A-80A4-ABAD547FFE1B}" destId="{75C826E2-DCCA-4141-87CD-BD561A5A8FA3}" srcOrd="3" destOrd="0" presId="urn:microsoft.com/office/officeart/2005/8/layout/hierarchy6"/>
    <dgm:cxn modelId="{F2C7418D-6F46-2245-A4F3-49272665B81E}" type="presParOf" srcId="{75C826E2-DCCA-4141-87CD-BD561A5A8FA3}" destId="{714EF496-FCAD-5249-98F3-E3A9E8029675}" srcOrd="0" destOrd="0" presId="urn:microsoft.com/office/officeart/2005/8/layout/hierarchy6"/>
    <dgm:cxn modelId="{BC2A5174-36DB-6848-9EEF-1930C222E479}" type="presParOf" srcId="{75C826E2-DCCA-4141-87CD-BD561A5A8FA3}" destId="{29557CBE-5FC5-6344-B376-EC7EDEF0DD83}" srcOrd="1" destOrd="0" presId="urn:microsoft.com/office/officeart/2005/8/layout/hierarchy6"/>
    <dgm:cxn modelId="{825A4B81-55F1-0240-86C7-65C255E4DAAB}" type="presParOf" srcId="{29557CBE-5FC5-6344-B376-EC7EDEF0DD83}" destId="{6C71E618-FCC5-8E40-B929-9BEF7C0DA1D8}" srcOrd="0" destOrd="0" presId="urn:microsoft.com/office/officeart/2005/8/layout/hierarchy6"/>
    <dgm:cxn modelId="{248EC74C-55CD-F040-8A7D-F0E48E452B4E}" type="presParOf" srcId="{29557CBE-5FC5-6344-B376-EC7EDEF0DD83}" destId="{35F07FAD-10B6-914B-8A32-018F2F3502AF}" srcOrd="1" destOrd="0" presId="urn:microsoft.com/office/officeart/2005/8/layout/hierarchy6"/>
    <dgm:cxn modelId="{A44161ED-ADE2-2843-9476-F5AB9A3F5CE5}" type="presParOf" srcId="{35F07FAD-10B6-914B-8A32-018F2F3502AF}" destId="{D160823B-0BE1-BA40-BB6A-1EF25753993C}" srcOrd="0" destOrd="0" presId="urn:microsoft.com/office/officeart/2005/8/layout/hierarchy6"/>
    <dgm:cxn modelId="{30A3D31F-7DCD-2749-A40C-759A886536A7}" type="presParOf" srcId="{35F07FAD-10B6-914B-8A32-018F2F3502AF}" destId="{4C9515D4-45BE-684A-B3DD-7F4D081FC536}" srcOrd="1" destOrd="0" presId="urn:microsoft.com/office/officeart/2005/8/layout/hierarchy6"/>
    <dgm:cxn modelId="{BCE9071F-5D62-5544-8F14-850521DD3481}" type="presParOf" srcId="{29557CBE-5FC5-6344-B376-EC7EDEF0DD83}" destId="{2D7CA9D1-1043-E743-BEAE-04C90B11557C}" srcOrd="2" destOrd="0" presId="urn:microsoft.com/office/officeart/2005/8/layout/hierarchy6"/>
    <dgm:cxn modelId="{83E04DB2-F9D9-9447-AC62-32C8B956701A}" type="presParOf" srcId="{29557CBE-5FC5-6344-B376-EC7EDEF0DD83}" destId="{38B962A4-0309-FE47-9C64-433D4B744C01}" srcOrd="3" destOrd="0" presId="urn:microsoft.com/office/officeart/2005/8/layout/hierarchy6"/>
    <dgm:cxn modelId="{627F1792-E945-394E-B93B-E70A79510813}" type="presParOf" srcId="{38B962A4-0309-FE47-9C64-433D4B744C01}" destId="{2CEA6965-D75A-084A-996A-06B025D88AC2}" srcOrd="0" destOrd="0" presId="urn:microsoft.com/office/officeart/2005/8/layout/hierarchy6"/>
    <dgm:cxn modelId="{8C36FC85-CF60-2949-9ADD-C120BBDB32B2}" type="presParOf" srcId="{38B962A4-0309-FE47-9C64-433D4B744C01}" destId="{FFAA8E50-9125-5E42-98EF-F0BDF49E26EC}" srcOrd="1" destOrd="0" presId="urn:microsoft.com/office/officeart/2005/8/layout/hierarchy6"/>
    <dgm:cxn modelId="{74628017-BF1E-1E45-AFBB-7B81C954636C}" type="presParOf" srcId="{10CC744B-51DC-B64D-8BAA-28FF00A1F440}" destId="{F431E9D8-429C-E741-9FDF-BE517FC69CC0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B8581E-10AF-7E4F-8D20-F63765D7DABD}">
      <dsp:nvSpPr>
        <dsp:cNvPr id="0" name=""/>
        <dsp:cNvSpPr/>
      </dsp:nvSpPr>
      <dsp:spPr>
        <a:xfrm>
          <a:off x="2831947" y="160863"/>
          <a:ext cx="910768" cy="6564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kern="1200" dirty="0" smtClean="0"/>
            <a:t>Approach Institution</a:t>
          </a:r>
        </a:p>
      </dsp:txBody>
      <dsp:txXfrm>
        <a:off x="2851173" y="180089"/>
        <a:ext cx="872316" cy="617964"/>
      </dsp:txXfrm>
    </dsp:sp>
    <dsp:sp modelId="{CF89074D-A6FC-4E4B-BDCE-A7317EC49975}">
      <dsp:nvSpPr>
        <dsp:cNvPr id="0" name=""/>
        <dsp:cNvSpPr/>
      </dsp:nvSpPr>
      <dsp:spPr>
        <a:xfrm>
          <a:off x="3241611" y="817279"/>
          <a:ext cx="91440" cy="38458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4588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C51A2E-AC3F-B44C-AE7C-818FE8FE7987}">
      <dsp:nvSpPr>
        <dsp:cNvPr id="0" name=""/>
        <dsp:cNvSpPr/>
      </dsp:nvSpPr>
      <dsp:spPr>
        <a:xfrm>
          <a:off x="2831947" y="1201868"/>
          <a:ext cx="910768" cy="6564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kern="1200" dirty="0" smtClean="0"/>
            <a:t>How do you want to fill the Template?</a:t>
          </a:r>
        </a:p>
      </dsp:txBody>
      <dsp:txXfrm>
        <a:off x="2851173" y="1221094"/>
        <a:ext cx="872316" cy="617964"/>
      </dsp:txXfrm>
    </dsp:sp>
    <dsp:sp modelId="{215F73DB-64C9-A646-A885-FE6781AA2B16}">
      <dsp:nvSpPr>
        <dsp:cNvPr id="0" name=""/>
        <dsp:cNvSpPr/>
      </dsp:nvSpPr>
      <dsp:spPr>
        <a:xfrm>
          <a:off x="1823322" y="1858284"/>
          <a:ext cx="1464008" cy="384588"/>
        </a:xfrm>
        <a:custGeom>
          <a:avLst/>
          <a:gdLst/>
          <a:ahLst/>
          <a:cxnLst/>
          <a:rect l="0" t="0" r="0" b="0"/>
          <a:pathLst>
            <a:path>
              <a:moveTo>
                <a:pt x="1464008" y="0"/>
              </a:moveTo>
              <a:lnTo>
                <a:pt x="1464008" y="192294"/>
              </a:lnTo>
              <a:lnTo>
                <a:pt x="0" y="192294"/>
              </a:lnTo>
              <a:lnTo>
                <a:pt x="0" y="384588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5F86DF-4072-9244-AF4B-3BCD4E311E8E}">
      <dsp:nvSpPr>
        <dsp:cNvPr id="0" name=""/>
        <dsp:cNvSpPr/>
      </dsp:nvSpPr>
      <dsp:spPr>
        <a:xfrm>
          <a:off x="1367938" y="2242873"/>
          <a:ext cx="910768" cy="6564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kern="1200" dirty="0" smtClean="0"/>
            <a:t>Institution /Person fills it</a:t>
          </a:r>
        </a:p>
      </dsp:txBody>
      <dsp:txXfrm>
        <a:off x="1387164" y="2262099"/>
        <a:ext cx="872316" cy="617964"/>
      </dsp:txXfrm>
    </dsp:sp>
    <dsp:sp modelId="{3906EF4C-DF9F-0D46-94FC-64D8CAA7F122}">
      <dsp:nvSpPr>
        <dsp:cNvPr id="0" name=""/>
        <dsp:cNvSpPr/>
      </dsp:nvSpPr>
      <dsp:spPr>
        <a:xfrm>
          <a:off x="1777602" y="2899290"/>
          <a:ext cx="91440" cy="38458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4588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B83F7C-0235-1B44-A9ED-620FF6EA44C3}">
      <dsp:nvSpPr>
        <dsp:cNvPr id="0" name=""/>
        <dsp:cNvSpPr/>
      </dsp:nvSpPr>
      <dsp:spPr>
        <a:xfrm>
          <a:off x="1367938" y="3283878"/>
          <a:ext cx="910768" cy="6564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kern="1200" dirty="0" smtClean="0"/>
            <a:t>Follow-up before March 20th</a:t>
          </a:r>
        </a:p>
      </dsp:txBody>
      <dsp:txXfrm>
        <a:off x="1387164" y="3303104"/>
        <a:ext cx="872316" cy="617964"/>
      </dsp:txXfrm>
    </dsp:sp>
    <dsp:sp modelId="{B1D213BF-4EAF-B449-9D0B-C84228B4351C}">
      <dsp:nvSpPr>
        <dsp:cNvPr id="0" name=""/>
        <dsp:cNvSpPr/>
      </dsp:nvSpPr>
      <dsp:spPr>
        <a:xfrm>
          <a:off x="1151606" y="3940295"/>
          <a:ext cx="671715" cy="384588"/>
        </a:xfrm>
        <a:custGeom>
          <a:avLst/>
          <a:gdLst/>
          <a:ahLst/>
          <a:cxnLst/>
          <a:rect l="0" t="0" r="0" b="0"/>
          <a:pathLst>
            <a:path>
              <a:moveTo>
                <a:pt x="671715" y="0"/>
              </a:moveTo>
              <a:lnTo>
                <a:pt x="671715" y="192294"/>
              </a:lnTo>
              <a:lnTo>
                <a:pt x="0" y="192294"/>
              </a:lnTo>
              <a:lnTo>
                <a:pt x="0" y="384588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06CE0E-DBA2-B647-9760-21A426F12E70}">
      <dsp:nvSpPr>
        <dsp:cNvPr id="0" name=""/>
        <dsp:cNvSpPr/>
      </dsp:nvSpPr>
      <dsp:spPr>
        <a:xfrm>
          <a:off x="696222" y="4324883"/>
          <a:ext cx="910768" cy="656416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kern="1200" dirty="0" smtClean="0"/>
            <a:t>Short    Face-to-face follow-up in La Paz</a:t>
          </a:r>
        </a:p>
      </dsp:txBody>
      <dsp:txXfrm>
        <a:off x="715448" y="4344109"/>
        <a:ext cx="872316" cy="617964"/>
      </dsp:txXfrm>
    </dsp:sp>
    <dsp:sp modelId="{7F0A42B6-CD28-2B47-B025-0642785B9915}">
      <dsp:nvSpPr>
        <dsp:cNvPr id="0" name=""/>
        <dsp:cNvSpPr/>
      </dsp:nvSpPr>
      <dsp:spPr>
        <a:xfrm>
          <a:off x="1823322" y="3940295"/>
          <a:ext cx="671715" cy="3845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2294"/>
              </a:lnTo>
              <a:lnTo>
                <a:pt x="671715" y="192294"/>
              </a:lnTo>
              <a:lnTo>
                <a:pt x="671715" y="384588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16CD53-D75B-D646-8B58-39F92E04991E}">
      <dsp:nvSpPr>
        <dsp:cNvPr id="0" name=""/>
        <dsp:cNvSpPr/>
      </dsp:nvSpPr>
      <dsp:spPr>
        <a:xfrm>
          <a:off x="2039653" y="4324883"/>
          <a:ext cx="910768" cy="656416"/>
        </a:xfrm>
        <a:prstGeom prst="roundRect">
          <a:avLst>
            <a:gd name="adj" fmla="val 1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kern="1200" dirty="0" smtClean="0"/>
            <a:t>Short Follow-up in </a:t>
          </a:r>
          <a:r>
            <a:rPr lang="en-CA" sz="1200" kern="1200" dirty="0" smtClean="0"/>
            <a:t>Workshop in La Paz</a:t>
          </a:r>
        </a:p>
      </dsp:txBody>
      <dsp:txXfrm>
        <a:off x="2058879" y="4344109"/>
        <a:ext cx="872316" cy="617964"/>
      </dsp:txXfrm>
    </dsp:sp>
    <dsp:sp modelId="{9DEFED17-C8CC-4344-839A-926AE25B42B6}">
      <dsp:nvSpPr>
        <dsp:cNvPr id="0" name=""/>
        <dsp:cNvSpPr/>
      </dsp:nvSpPr>
      <dsp:spPr>
        <a:xfrm>
          <a:off x="3287331" y="1858284"/>
          <a:ext cx="1464008" cy="3845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2294"/>
              </a:lnTo>
              <a:lnTo>
                <a:pt x="1464008" y="192294"/>
              </a:lnTo>
              <a:lnTo>
                <a:pt x="1464008" y="384588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B53419-CE78-474D-A353-D13677B19F70}">
      <dsp:nvSpPr>
        <dsp:cNvPr id="0" name=""/>
        <dsp:cNvSpPr/>
      </dsp:nvSpPr>
      <dsp:spPr>
        <a:xfrm>
          <a:off x="4295955" y="2242873"/>
          <a:ext cx="910768" cy="6564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kern="1200" dirty="0" smtClean="0"/>
            <a:t>Juliano fills it</a:t>
          </a:r>
        </a:p>
      </dsp:txBody>
      <dsp:txXfrm>
        <a:off x="4315181" y="2262099"/>
        <a:ext cx="872316" cy="617964"/>
      </dsp:txXfrm>
    </dsp:sp>
    <dsp:sp modelId="{60F5C606-1648-AB45-95CC-1FA84C76E66E}">
      <dsp:nvSpPr>
        <dsp:cNvPr id="0" name=""/>
        <dsp:cNvSpPr/>
      </dsp:nvSpPr>
      <dsp:spPr>
        <a:xfrm>
          <a:off x="3838469" y="2899290"/>
          <a:ext cx="912870" cy="384588"/>
        </a:xfrm>
        <a:custGeom>
          <a:avLst/>
          <a:gdLst/>
          <a:ahLst/>
          <a:cxnLst/>
          <a:rect l="0" t="0" r="0" b="0"/>
          <a:pathLst>
            <a:path>
              <a:moveTo>
                <a:pt x="912870" y="0"/>
              </a:moveTo>
              <a:lnTo>
                <a:pt x="912870" y="192294"/>
              </a:lnTo>
              <a:lnTo>
                <a:pt x="0" y="192294"/>
              </a:lnTo>
              <a:lnTo>
                <a:pt x="0" y="384588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B03BD0-613A-EB42-8CE3-481F46E0D807}">
      <dsp:nvSpPr>
        <dsp:cNvPr id="0" name=""/>
        <dsp:cNvSpPr/>
      </dsp:nvSpPr>
      <dsp:spPr>
        <a:xfrm>
          <a:off x="3383085" y="3283878"/>
          <a:ext cx="910768" cy="6564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kern="1200" dirty="0" smtClean="0"/>
            <a:t>Is there a way for me to do it remotely?</a:t>
          </a:r>
          <a:endParaRPr lang="en-CA" sz="1200" kern="1200" dirty="0"/>
        </a:p>
      </dsp:txBody>
      <dsp:txXfrm>
        <a:off x="3402311" y="3303104"/>
        <a:ext cx="872316" cy="617964"/>
      </dsp:txXfrm>
    </dsp:sp>
    <dsp:sp modelId="{9CDB0622-6095-1F47-AD00-67A3B7AA6D8B}">
      <dsp:nvSpPr>
        <dsp:cNvPr id="0" name=""/>
        <dsp:cNvSpPr/>
      </dsp:nvSpPr>
      <dsp:spPr>
        <a:xfrm>
          <a:off x="3792749" y="3940295"/>
          <a:ext cx="91440" cy="38458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4588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0CB214-0AD4-3049-84E7-44AF6BD82302}">
      <dsp:nvSpPr>
        <dsp:cNvPr id="0" name=""/>
        <dsp:cNvSpPr/>
      </dsp:nvSpPr>
      <dsp:spPr>
        <a:xfrm>
          <a:off x="3534206" y="4324883"/>
          <a:ext cx="608525" cy="2610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kern="1200" dirty="0" smtClean="0"/>
            <a:t>Yes</a:t>
          </a:r>
          <a:endParaRPr lang="en-CA" sz="1200" kern="1200" dirty="0"/>
        </a:p>
      </dsp:txBody>
      <dsp:txXfrm>
        <a:off x="3541853" y="4332530"/>
        <a:ext cx="593231" cy="245803"/>
      </dsp:txXfrm>
    </dsp:sp>
    <dsp:sp modelId="{315A1908-898D-D045-839D-19D29F73DD15}">
      <dsp:nvSpPr>
        <dsp:cNvPr id="0" name=""/>
        <dsp:cNvSpPr/>
      </dsp:nvSpPr>
      <dsp:spPr>
        <a:xfrm>
          <a:off x="3792749" y="4585981"/>
          <a:ext cx="91440" cy="38458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4588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F39AC3-AD5F-BC46-91E9-008A8F1FA2CD}">
      <dsp:nvSpPr>
        <dsp:cNvPr id="0" name=""/>
        <dsp:cNvSpPr/>
      </dsp:nvSpPr>
      <dsp:spPr>
        <a:xfrm>
          <a:off x="3383085" y="4970570"/>
          <a:ext cx="910768" cy="6564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kern="1200" dirty="0" smtClean="0"/>
            <a:t>Talk logistics</a:t>
          </a:r>
          <a:endParaRPr lang="en-CA" sz="1200" kern="1200" dirty="0"/>
        </a:p>
      </dsp:txBody>
      <dsp:txXfrm>
        <a:off x="3402311" y="4989796"/>
        <a:ext cx="872316" cy="617964"/>
      </dsp:txXfrm>
    </dsp:sp>
    <dsp:sp modelId="{9E06AEAC-8F2F-9E43-83C6-DD5643DE1B15}">
      <dsp:nvSpPr>
        <dsp:cNvPr id="0" name=""/>
        <dsp:cNvSpPr/>
      </dsp:nvSpPr>
      <dsp:spPr>
        <a:xfrm>
          <a:off x="4751340" y="2899290"/>
          <a:ext cx="1102276" cy="3845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2294"/>
              </a:lnTo>
              <a:lnTo>
                <a:pt x="1102276" y="192294"/>
              </a:lnTo>
              <a:lnTo>
                <a:pt x="1102276" y="384588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4EF496-FCAD-5249-98F3-E3A9E8029675}">
      <dsp:nvSpPr>
        <dsp:cNvPr id="0" name=""/>
        <dsp:cNvSpPr/>
      </dsp:nvSpPr>
      <dsp:spPr>
        <a:xfrm>
          <a:off x="5587637" y="3283878"/>
          <a:ext cx="531958" cy="23396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kern="1200" dirty="0" smtClean="0"/>
            <a:t>No</a:t>
          </a:r>
          <a:endParaRPr lang="en-CA" sz="1200" kern="1200" dirty="0"/>
        </a:p>
      </dsp:txBody>
      <dsp:txXfrm>
        <a:off x="5594490" y="3290731"/>
        <a:ext cx="518252" cy="220258"/>
      </dsp:txXfrm>
    </dsp:sp>
    <dsp:sp modelId="{6C71E618-FCC5-8E40-B929-9BEF7C0DA1D8}">
      <dsp:nvSpPr>
        <dsp:cNvPr id="0" name=""/>
        <dsp:cNvSpPr/>
      </dsp:nvSpPr>
      <dsp:spPr>
        <a:xfrm>
          <a:off x="5181900" y="3517843"/>
          <a:ext cx="671715" cy="384588"/>
        </a:xfrm>
        <a:custGeom>
          <a:avLst/>
          <a:gdLst/>
          <a:ahLst/>
          <a:cxnLst/>
          <a:rect l="0" t="0" r="0" b="0"/>
          <a:pathLst>
            <a:path>
              <a:moveTo>
                <a:pt x="671715" y="0"/>
              </a:moveTo>
              <a:lnTo>
                <a:pt x="671715" y="192294"/>
              </a:lnTo>
              <a:lnTo>
                <a:pt x="0" y="192294"/>
              </a:lnTo>
              <a:lnTo>
                <a:pt x="0" y="384588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60823B-0BE1-BA40-BB6A-1EF25753993C}">
      <dsp:nvSpPr>
        <dsp:cNvPr id="0" name=""/>
        <dsp:cNvSpPr/>
      </dsp:nvSpPr>
      <dsp:spPr>
        <a:xfrm>
          <a:off x="4726516" y="3902432"/>
          <a:ext cx="910768" cy="656416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kern="1200" dirty="0" smtClean="0"/>
            <a:t>Go to their offices to work on dataset</a:t>
          </a:r>
          <a:endParaRPr lang="en-CA" sz="1200" kern="1200" dirty="0"/>
        </a:p>
      </dsp:txBody>
      <dsp:txXfrm>
        <a:off x="4745742" y="3921658"/>
        <a:ext cx="872316" cy="617964"/>
      </dsp:txXfrm>
    </dsp:sp>
    <dsp:sp modelId="{2D7CA9D1-1043-E743-BEAE-04C90B11557C}">
      <dsp:nvSpPr>
        <dsp:cNvPr id="0" name=""/>
        <dsp:cNvSpPr/>
      </dsp:nvSpPr>
      <dsp:spPr>
        <a:xfrm>
          <a:off x="5853616" y="3517843"/>
          <a:ext cx="671715" cy="3845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2294"/>
              </a:lnTo>
              <a:lnTo>
                <a:pt x="671715" y="192294"/>
              </a:lnTo>
              <a:lnTo>
                <a:pt x="671715" y="384588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EA6965-D75A-084A-996A-06B025D88AC2}">
      <dsp:nvSpPr>
        <dsp:cNvPr id="0" name=""/>
        <dsp:cNvSpPr/>
      </dsp:nvSpPr>
      <dsp:spPr>
        <a:xfrm>
          <a:off x="6069947" y="3902432"/>
          <a:ext cx="910768" cy="656416"/>
        </a:xfrm>
        <a:prstGeom prst="roundRect">
          <a:avLst>
            <a:gd name="adj" fmla="val 1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kern="1200" dirty="0" smtClean="0"/>
            <a:t>They bring the data to a Workshop</a:t>
          </a:r>
          <a:endParaRPr lang="en-CA" sz="1200" kern="1200" dirty="0"/>
        </a:p>
      </dsp:txBody>
      <dsp:txXfrm>
        <a:off x="6089173" y="3921658"/>
        <a:ext cx="872316" cy="6179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F780F-10D7-E04D-A182-8462BAA2C664}" type="datetimeFigureOut">
              <a:rPr lang="en-CA" smtClean="0"/>
              <a:t>2017-02-02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7D7FD-4E5A-7249-9DC1-F6F32C5EB724}" type="slidenum">
              <a:rPr lang="en-CA" smtClean="0"/>
              <a:t>‹Nr.›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F780F-10D7-E04D-A182-8462BAA2C664}" type="datetimeFigureOut">
              <a:rPr lang="en-CA" smtClean="0"/>
              <a:t>2017-02-02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7D7FD-4E5A-7249-9DC1-F6F32C5EB724}" type="slidenum">
              <a:rPr lang="en-CA" smtClean="0"/>
              <a:t>‹Nr.›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F780F-10D7-E04D-A182-8462BAA2C664}" type="datetimeFigureOut">
              <a:rPr lang="en-CA" smtClean="0"/>
              <a:t>2017-02-02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7D7FD-4E5A-7249-9DC1-F6F32C5EB724}" type="slidenum">
              <a:rPr lang="en-CA" smtClean="0"/>
              <a:t>‹Nr.›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F780F-10D7-E04D-A182-8462BAA2C664}" type="datetimeFigureOut">
              <a:rPr lang="en-CA" smtClean="0"/>
              <a:t>2017-02-02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7D7FD-4E5A-7249-9DC1-F6F32C5EB724}" type="slidenum">
              <a:rPr lang="en-CA" smtClean="0"/>
              <a:t>‹Nr.›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F780F-10D7-E04D-A182-8462BAA2C664}" type="datetimeFigureOut">
              <a:rPr lang="en-CA" smtClean="0"/>
              <a:t>2017-02-02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7D7FD-4E5A-7249-9DC1-F6F32C5EB724}" type="slidenum">
              <a:rPr lang="en-CA" smtClean="0"/>
              <a:t>‹Nr.›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F780F-10D7-E04D-A182-8462BAA2C664}" type="datetimeFigureOut">
              <a:rPr lang="en-CA" smtClean="0"/>
              <a:t>2017-02-02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7D7FD-4E5A-7249-9DC1-F6F32C5EB724}" type="slidenum">
              <a:rPr lang="en-CA" smtClean="0"/>
              <a:t>‹Nr.›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F780F-10D7-E04D-A182-8462BAA2C664}" type="datetimeFigureOut">
              <a:rPr lang="en-CA" smtClean="0"/>
              <a:t>2017-02-02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7D7FD-4E5A-7249-9DC1-F6F32C5EB724}" type="slidenum">
              <a:rPr lang="en-CA" smtClean="0"/>
              <a:t>‹Nr.›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F780F-10D7-E04D-A182-8462BAA2C664}" type="datetimeFigureOut">
              <a:rPr lang="en-CA" smtClean="0"/>
              <a:t>2017-02-02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7D7FD-4E5A-7249-9DC1-F6F32C5EB724}" type="slidenum">
              <a:rPr lang="en-CA" smtClean="0"/>
              <a:t>‹Nr.›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F780F-10D7-E04D-A182-8462BAA2C664}" type="datetimeFigureOut">
              <a:rPr lang="en-CA" smtClean="0"/>
              <a:t>2017-02-02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7D7FD-4E5A-7249-9DC1-F6F32C5EB724}" type="slidenum">
              <a:rPr lang="en-CA" smtClean="0"/>
              <a:t>‹Nr.›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F780F-10D7-E04D-A182-8462BAA2C664}" type="datetimeFigureOut">
              <a:rPr lang="en-CA" smtClean="0"/>
              <a:t>2017-02-02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7D7FD-4E5A-7249-9DC1-F6F32C5EB724}" type="slidenum">
              <a:rPr lang="en-CA" smtClean="0"/>
              <a:t>‹Nr.›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F780F-10D7-E04D-A182-8462BAA2C664}" type="datetimeFigureOut">
              <a:rPr lang="en-CA" smtClean="0"/>
              <a:t>2017-02-02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7D7FD-4E5A-7249-9DC1-F6F32C5EB724}" type="slidenum">
              <a:rPr lang="en-CA" smtClean="0"/>
              <a:t>‹Nr.›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F780F-10D7-E04D-A182-8462BAA2C664}" type="datetimeFigureOut">
              <a:rPr lang="en-CA" smtClean="0"/>
              <a:t>2017-02-02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7D7FD-4E5A-7249-9DC1-F6F32C5EB724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7344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3891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717383207"/>
              </p:ext>
            </p:extLst>
          </p:nvPr>
        </p:nvGraphicFramePr>
        <p:xfrm>
          <a:off x="432079" y="110533"/>
          <a:ext cx="7676939" cy="5787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3034604" y="50240"/>
            <a:ext cx="1426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smtClean="0"/>
              <a:t>Before February 15</a:t>
            </a:r>
            <a:endParaRPr lang="en-CA" sz="1200" dirty="0"/>
          </a:p>
        </p:txBody>
      </p:sp>
      <p:sp>
        <p:nvSpPr>
          <p:cNvPr id="8" name="CuadroTexto 7"/>
          <p:cNvSpPr txBox="1"/>
          <p:nvPr/>
        </p:nvSpPr>
        <p:spPr>
          <a:xfrm>
            <a:off x="1760141" y="3165231"/>
            <a:ext cx="942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/>
              <a:t>March </a:t>
            </a:r>
            <a:r>
              <a:rPr lang="en-CA" sz="1200" smtClean="0"/>
              <a:t>~15</a:t>
            </a:r>
            <a:r>
              <a:rPr lang="en-CA" sz="1200" baseline="30000" smtClean="0"/>
              <a:t>th</a:t>
            </a:r>
            <a:r>
              <a:rPr lang="en-CA" sz="1200" smtClean="0"/>
              <a:t> </a:t>
            </a:r>
            <a:endParaRPr lang="en-CA" sz="12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1607740" y="4181787"/>
            <a:ext cx="1426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/>
              <a:t>March 20</a:t>
            </a:r>
            <a:r>
              <a:rPr lang="en-CA" sz="1200" baseline="30000" dirty="0" smtClean="0"/>
              <a:t>th</a:t>
            </a:r>
            <a:r>
              <a:rPr lang="en-CA" sz="1200" dirty="0" smtClean="0"/>
              <a:t> - 25</a:t>
            </a:r>
            <a:r>
              <a:rPr lang="en-CA" sz="1200" baseline="30000" dirty="0" smtClean="0"/>
              <a:t>th</a:t>
            </a:r>
            <a:r>
              <a:rPr lang="en-CA" sz="1200" dirty="0" smtClean="0"/>
              <a:t> </a:t>
            </a:r>
            <a:endParaRPr lang="en-CA" sz="1200" dirty="0"/>
          </a:p>
        </p:txBody>
      </p:sp>
      <p:sp>
        <p:nvSpPr>
          <p:cNvPr id="11" name="CuadroTexto 10"/>
          <p:cNvSpPr txBox="1"/>
          <p:nvPr/>
        </p:nvSpPr>
        <p:spPr>
          <a:xfrm>
            <a:off x="5689046" y="3791576"/>
            <a:ext cx="1426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/>
              <a:t>March 20</a:t>
            </a:r>
            <a:r>
              <a:rPr lang="en-CA" sz="1200" baseline="30000" dirty="0" smtClean="0"/>
              <a:t>th</a:t>
            </a:r>
            <a:r>
              <a:rPr lang="en-CA" sz="1200" dirty="0" smtClean="0"/>
              <a:t> - 25</a:t>
            </a:r>
            <a:r>
              <a:rPr lang="en-CA" sz="1200" baseline="30000" dirty="0" smtClean="0"/>
              <a:t>th</a:t>
            </a:r>
            <a:r>
              <a:rPr lang="en-CA" sz="1200" dirty="0" smtClean="0"/>
              <a:t> 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1534298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93555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</TotalTime>
  <Words>80</Words>
  <Application>Microsoft Macintosh PowerPoint</Application>
  <PresentationFormat>Presentación en pantalla (4:3)</PresentationFormat>
  <Paragraphs>17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Juliano Palacios Abrantes</dc:creator>
  <cp:lastModifiedBy>Juliano Palacios Abrantes</cp:lastModifiedBy>
  <cp:revision>7</cp:revision>
  <dcterms:created xsi:type="dcterms:W3CDTF">2017-02-02T22:19:44Z</dcterms:created>
  <dcterms:modified xsi:type="dcterms:W3CDTF">2017-02-03T00:32:23Z</dcterms:modified>
</cp:coreProperties>
</file>