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9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1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8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11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9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1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452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49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451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51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C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C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DDF8-F715-E440-AC83-E916DD80599D}" type="datetimeFigureOut">
              <a:rPr lang="en-CA" smtClean="0"/>
              <a:t>2017-03-20</a:t>
            </a:fld>
            <a:endParaRPr lang="en-CA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1EA2-D879-3F40-BE0F-B82F84288702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3835400" y="1155700"/>
            <a:ext cx="4508500" cy="4533900"/>
            <a:chOff x="3835400" y="1155700"/>
            <a:chExt cx="4508500" cy="45339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400" y="1155700"/>
              <a:ext cx="4508500" cy="45339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165600" y="4038600"/>
              <a:ext cx="1498600" cy="165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Elipse 5"/>
            <p:cNvSpPr/>
            <p:nvPr/>
          </p:nvSpPr>
          <p:spPr>
            <a:xfrm>
              <a:off x="4165600" y="4165600"/>
              <a:ext cx="1485900" cy="1524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292600" y="4714845"/>
              <a:ext cx="125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chemeClr val="bg1"/>
                  </a:solidFill>
                </a:rPr>
                <a:t>Ecological</a:t>
              </a:r>
              <a:endParaRPr lang="en-CA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7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635000" y="1206500"/>
            <a:ext cx="10911840" cy="4431792"/>
            <a:chOff x="635000" y="1206500"/>
            <a:chExt cx="10911840" cy="4431792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000" y="1206500"/>
              <a:ext cx="10911840" cy="4431792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1219200" y="1968500"/>
              <a:ext cx="2489200" cy="102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1232136"/>
              <a:ext cx="2489200" cy="21143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489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Macintosh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Juliano Palacios Abrantes</dc:creator>
  <cp:lastModifiedBy>Juliano Palacios Abrantes</cp:lastModifiedBy>
  <cp:revision>2</cp:revision>
  <dcterms:created xsi:type="dcterms:W3CDTF">2017-03-20T19:34:09Z</dcterms:created>
  <dcterms:modified xsi:type="dcterms:W3CDTF">2017-03-20T20:03:40Z</dcterms:modified>
</cp:coreProperties>
</file>