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22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9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1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98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7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02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3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32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4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79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68504-B60F-344F-BFA3-A342536E3B87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D20F-8812-2447-9686-61F4D63EBE4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2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409700" y="1391425"/>
            <a:ext cx="8204200" cy="3240347"/>
            <a:chOff x="177800" y="1480325"/>
            <a:chExt cx="8204200" cy="3240347"/>
          </a:xfrm>
        </p:grpSpPr>
        <p:grpSp>
          <p:nvGrpSpPr>
            <p:cNvPr id="44" name="Agrupar 43"/>
            <p:cNvGrpSpPr/>
            <p:nvPr/>
          </p:nvGrpSpPr>
          <p:grpSpPr>
            <a:xfrm>
              <a:off x="177800" y="1569225"/>
              <a:ext cx="1765300" cy="2266175"/>
              <a:chOff x="177800" y="1569225"/>
              <a:chExt cx="1765300" cy="2266175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177800" y="2463800"/>
                <a:ext cx="1765300" cy="1371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431800" y="1569225"/>
                <a:ext cx="1257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Repository</a:t>
                </a:r>
                <a:endParaRPr lang="en-CA" dirty="0"/>
              </a:p>
            </p:txBody>
          </p:sp>
        </p:grpSp>
        <p:grpSp>
          <p:nvGrpSpPr>
            <p:cNvPr id="40" name="Agrupar 39"/>
            <p:cNvGrpSpPr/>
            <p:nvPr/>
          </p:nvGrpSpPr>
          <p:grpSpPr>
            <a:xfrm>
              <a:off x="2283883" y="1569225"/>
              <a:ext cx="1765300" cy="2748774"/>
              <a:chOff x="2347383" y="1569225"/>
              <a:chExt cx="1765300" cy="2748774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2347383" y="3046342"/>
                <a:ext cx="1765300" cy="357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2347383" y="2132494"/>
                <a:ext cx="1765300" cy="357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Rectángulo 6"/>
              <p:cNvSpPr/>
              <p:nvPr/>
            </p:nvSpPr>
            <p:spPr>
              <a:xfrm>
                <a:off x="2347383" y="3960190"/>
                <a:ext cx="1765300" cy="357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2682875" y="1569225"/>
                <a:ext cx="1094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Datasets</a:t>
                </a:r>
                <a:endParaRPr lang="en-CA" dirty="0"/>
              </a:p>
            </p:txBody>
          </p:sp>
        </p:grpSp>
        <p:grpSp>
          <p:nvGrpSpPr>
            <p:cNvPr id="42" name="Agrupar 41"/>
            <p:cNvGrpSpPr/>
            <p:nvPr/>
          </p:nvGrpSpPr>
          <p:grpSpPr>
            <a:xfrm>
              <a:off x="4275666" y="1480325"/>
              <a:ext cx="1964268" cy="3125024"/>
              <a:chOff x="4218517" y="1480325"/>
              <a:chExt cx="1964268" cy="3125024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4332817" y="2374900"/>
                <a:ext cx="1765300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4332817" y="2104472"/>
                <a:ext cx="1765300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4332817" y="3119614"/>
                <a:ext cx="1765300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4332817" y="4521860"/>
                <a:ext cx="1765300" cy="83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4332817" y="4272094"/>
                <a:ext cx="1765300" cy="83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4332817" y="4022327"/>
                <a:ext cx="1765300" cy="83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4332817" y="3772560"/>
                <a:ext cx="1765300" cy="83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4218517" y="1480325"/>
                <a:ext cx="1964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/>
                  <a:t>Topics Within</a:t>
                </a:r>
              </a:p>
              <a:p>
                <a:r>
                  <a:rPr lang="en-CA" dirty="0" smtClean="0"/>
                  <a:t>Spatial Component</a:t>
                </a:r>
                <a:endParaRPr lang="en-CA" dirty="0"/>
              </a:p>
            </p:txBody>
          </p:sp>
        </p:grpSp>
        <p:grpSp>
          <p:nvGrpSpPr>
            <p:cNvPr id="43" name="Agrupar 42"/>
            <p:cNvGrpSpPr/>
            <p:nvPr/>
          </p:nvGrpSpPr>
          <p:grpSpPr>
            <a:xfrm>
              <a:off x="6496050" y="1569225"/>
              <a:ext cx="1885950" cy="3151447"/>
              <a:chOff x="6496050" y="1569225"/>
              <a:chExt cx="1885950" cy="3151447"/>
            </a:xfrm>
          </p:grpSpPr>
          <p:cxnSp>
            <p:nvCxnSpPr>
              <p:cNvPr id="19" name="Conector recto 18"/>
              <p:cNvCxnSpPr/>
              <p:nvPr/>
            </p:nvCxnSpPr>
            <p:spPr>
              <a:xfrm>
                <a:off x="6689725" y="2117172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6689725" y="2256872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>
                <a:off x="6689725" y="2409272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/>
              <p:cNvCxnSpPr/>
              <p:nvPr/>
            </p:nvCxnSpPr>
            <p:spPr>
              <a:xfrm>
                <a:off x="6689725" y="2561672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>
                <a:off x="6689725" y="3095072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6689725" y="3234772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6689725" y="3703649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689725" y="3843349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6689725" y="3995749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689725" y="4148149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6689725" y="4276172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>
              <a:xfrm>
                <a:off x="6689725" y="4415872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>
              <a:xfrm>
                <a:off x="6689725" y="4568272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>
              <a:xfrm>
                <a:off x="6689725" y="4720672"/>
                <a:ext cx="14097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uadroTexto 38"/>
              <p:cNvSpPr txBox="1"/>
              <p:nvPr/>
            </p:nvSpPr>
            <p:spPr>
              <a:xfrm>
                <a:off x="6496050" y="1569225"/>
                <a:ext cx="188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Metadata Records</a:t>
                </a:r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249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Macintosh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Juliano Palacios Abrantes</dc:creator>
  <cp:lastModifiedBy>Juliano Palacios Abrantes</cp:lastModifiedBy>
  <cp:revision>3</cp:revision>
  <dcterms:created xsi:type="dcterms:W3CDTF">2017-08-24T18:51:30Z</dcterms:created>
  <dcterms:modified xsi:type="dcterms:W3CDTF">2017-08-24T19:33:45Z</dcterms:modified>
</cp:coreProperties>
</file>