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4F94-A056-724D-9BBA-FA24C68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58C98-A0CB-A84B-A767-4A4BEFE9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1CD1-28F9-F34C-BFBB-558E4472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7C7-4FB0-EF46-A662-8D0C596B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9433-83A9-0248-8B39-956666CC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51BB-6425-B143-B0EC-965F235F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D0787-5D3A-0A42-A0F6-2B9D29EBE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77C2-7478-AD45-A60D-0898A44B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217F-B3B3-004F-9CE9-2FD7C65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6FD8-6516-264E-9303-CEA2BB4D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A7710-E698-3449-BCC6-80F995950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3C14-3F85-7B49-9999-B76CA0605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A3ED-29D4-EF4D-9235-04359C75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E448-4CFA-2844-B096-7952EA92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1C01-B2C9-9449-AF24-E933DE70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2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AA91-9E14-924B-BA46-D490CC34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17BC-625A-8640-86C3-E705F063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3A4E-C7B2-6F40-8E67-08A5C392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D0B4-51DF-4048-9CF8-0CF2AEE5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04E2-84C0-7C43-B1BC-AC32FB5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6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296-1EBB-BB48-910C-3A797657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C217-1BBB-2741-8B8F-3AC43A71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868C-F5FC-974C-A5EF-B1C6072B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7BB9-75B7-1049-8C3D-8F028080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CA95-EA87-E744-9CC8-56D26B69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5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A982-17DF-8E49-8552-C11A3A37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1FED-A882-B04D-B23E-115F41B03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2F25-7BD4-6B48-9C3B-1F297156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9E26F-E0A6-8148-B110-30A23D9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122B-5E1A-C749-8CA5-3DB83211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2AFC-77E3-A143-B50B-34CC6846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BB06-F113-4B4F-84ED-9BDC7BB1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EC23-5310-9940-9569-0EC4A41B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64E86-164B-724B-9A2D-2BD995A93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27F6B-21BE-8449-AE72-8436B4C42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3AB4-DE26-7D48-B6D4-70B13A7E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74B8C-A4F3-5C45-99EC-64690AB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16B4-3F34-A946-8889-672DE501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02898-592B-5047-86A6-41975BED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8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D9B2-12F5-0A43-BD3D-B44377D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C391F-B560-2E49-B8D1-6663E83B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36011-173B-B84C-BB19-71E24B04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2A61C-0330-4F49-A75B-3EBC8E51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30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C8D0F-ABE1-0E48-9261-CA6AB98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5BF84-7888-9D42-9F4E-98819FBE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0F94-B982-D14A-B1CF-CECDF4C5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632-1FCD-3B41-8F16-BF625F07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9707-8617-4E4A-B384-CE94D5B7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21676-B88C-0042-8824-090424D5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E4BC-DAA3-5D4F-BF90-5BA41218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C353-F5F5-AA4D-A521-04B2F63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01B1-7F93-804D-95D5-A98D60A2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A3F9-7E05-4E4C-94F4-06BDA39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623CE-0DB0-0245-9EAC-8EE2EF3AB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4D63-8BC0-F840-A8D8-F98FE9A63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AF62-CB67-ED48-9BC9-27F6CE6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95B25-BE43-AD44-B2E5-88976EE4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FDF6-9C5B-C649-A21F-12AB740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4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877D9-6943-9447-8D1D-1D90A56C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B8C77-A81A-FB43-B444-A5B483A7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BD5D-F783-D647-B4B9-8DD7E52E8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ED7C-2B3C-284E-AEDD-E899B980268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08BD-02D0-E44D-945D-164FF9E2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CB8F-490D-A946-8050-5EE27612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A025-DBD4-9044-B7DE-945161E4F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1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1650E90-8457-3945-ACB0-FBCE368C704D}"/>
              </a:ext>
            </a:extLst>
          </p:cNvPr>
          <p:cNvSpPr/>
          <p:nvPr/>
        </p:nvSpPr>
        <p:spPr>
          <a:xfrm>
            <a:off x="1598049" y="-1120462"/>
            <a:ext cx="6851560" cy="72508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0F30D6-60BD-7343-9D17-18498F6F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21" y="4512179"/>
            <a:ext cx="3257750" cy="2443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828DCE-A879-FE42-8D12-3D7F3308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49" y="4765183"/>
            <a:ext cx="1579272" cy="2105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86CEF-BE30-9245-9A5A-0D26FBD2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82" y="1"/>
            <a:ext cx="2263589" cy="3018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2FD080-0B0D-174B-8BA0-CEF68CDD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290" y="2778960"/>
            <a:ext cx="1828838" cy="24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D7E63-B34E-DF47-A01C-698CD565E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084221" cy="277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9DB2C-8FD0-3942-B5AB-3269A3D56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221" y="0"/>
            <a:ext cx="2084220" cy="277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2F9B7-7E62-7144-9356-428A06020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021" y="2778960"/>
            <a:ext cx="3251267" cy="2438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0AD83C-6554-7048-9EA6-BEC1E27BA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8777" y="2778960"/>
            <a:ext cx="1923630" cy="25648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20836-D95D-D846-ACF5-59D0EDB55F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879" y="4765183"/>
            <a:ext cx="1579272" cy="21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5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Juliano Palacios</dc:creator>
  <cp:lastModifiedBy>Juliano Palacios</cp:lastModifiedBy>
  <cp:revision>2</cp:revision>
  <dcterms:created xsi:type="dcterms:W3CDTF">2020-01-17T00:09:50Z</dcterms:created>
  <dcterms:modified xsi:type="dcterms:W3CDTF">2020-01-17T00:24:13Z</dcterms:modified>
</cp:coreProperties>
</file>