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64"/>
    <a:srgbClr val="7CA3C7"/>
    <a:srgbClr val="98C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801"/>
  </p:normalViewPr>
  <p:slideViewPr>
    <p:cSldViewPr snapToGrid="0">
      <p:cViewPr>
        <p:scale>
          <a:sx n="135" d="100"/>
          <a:sy n="135" d="100"/>
        </p:scale>
        <p:origin x="752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DDFA-BF0F-2040-A359-C711B3D11968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E45-B2E7-014E-A063-320647ABD1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1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1B-54F6-5B0B-35D6-D0642FCB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936E-672A-7E87-B292-0900292A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F0FC-19A1-B3EB-CB41-D69D1DF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7D1-F284-8C69-05DC-B86E7E1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8647-1AA3-4C9D-FFFF-B08C1FC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156-8E19-F502-964C-C70B76C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144C-E622-43F1-2AA6-3D31E0C0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28D3-4AFD-5BD2-D74B-1D003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6C0E-4F60-0DDA-5514-66DF3D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B50-5635-2618-8BD9-02C069A8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14ED-C08F-232E-A812-2CCCED9E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3E09-28DC-E687-F700-A3A3DDA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00B-14E4-2CC8-486E-1CEEFB1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C4DF-5E2B-DDE9-6E48-30913AF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A2D-6E19-D476-0E92-8F91C03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637-8E56-01C0-6BC8-301F2DC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BF93-399C-F012-0FEF-B61EF05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7706-4414-C2E0-31DA-DE6EB6E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FFE-7A92-61AE-E6C1-1FA7678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7CC-19D3-AA42-435D-C23775D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159-E628-2ADA-A6FE-FF5940C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65E4-4AE1-6600-6283-72F339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3631-7643-9394-E458-F0ADD79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D5DA-096E-673C-7C4D-4B43479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FEEE-E343-29B6-2F37-FD595B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7E3-BFC8-CEFE-E919-8F00A34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EE97-9F2C-27C7-9455-3194E6A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ABF7-F003-5D09-8084-7673C133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ABEB-1956-26CC-E817-85AB63E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88C8-5435-9103-9BE3-BA3B1A7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C79-408C-8799-27FE-13A94BC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3C8-6B22-90FC-4AED-DDB9637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1E4-0239-38EC-08B4-C42A3388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7800-5B1D-57D6-AB79-5971446B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5FDF-62C7-083C-0528-731B0A48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211D-3DC8-E602-B0D9-819D898F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468-A2CE-DA4E-30DA-4A06B14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42E8-F6B0-FD50-8EC0-A2D94F7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721D-78A9-D00B-CF3C-905FECC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19E-4580-8276-3A03-50BEDF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4758-CA0A-9176-E2F7-E00D95B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7A8B-3B36-6A2E-9DA6-70BF662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F9B74-54B0-DAF6-AA49-EB19CCE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3F1BA-63B7-2907-B045-D418072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7A8F-59AC-7357-6905-CC6C3AA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72B9-3B03-CDB7-C051-B594357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2A7-E5B8-95D8-7FD4-A52034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F12-E3A5-57B3-E6B7-2CC2996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55AB-1C4F-244E-CBDC-1B910785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0A40-4B2A-D1A0-9A5F-7FAF4A9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83CE-E94B-726E-321E-24AC8F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75CF-73FA-2817-3CC4-9767525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2975-E108-FF74-3752-5FBBA6A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B6CC-65B8-8A24-2755-BC146B57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6B32-1600-F4B7-F4FB-0CD7DF3C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72C1-6706-6E75-ED98-2671162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AF67-9CDE-56E0-C278-D80E857C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E578-7E93-E535-5332-A4E1243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4E8A-CE40-077B-FA18-CB64C29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681-8130-B247-C4E3-81616934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021B-7492-E7BD-EA94-B453CA51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C7E-7654-CB4E-B98C-B1DF063B3F8E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B889-713C-21B1-0C37-5C2C3173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F757-030E-1CD7-E67C-723B07D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E898BCE-34DA-1939-20A8-1D2815175612}"/>
              </a:ext>
            </a:extLst>
          </p:cNvPr>
          <p:cNvSpPr/>
          <p:nvPr/>
        </p:nvSpPr>
        <p:spPr>
          <a:xfrm>
            <a:off x="-1001786" y="-338060"/>
            <a:ext cx="13624224" cy="79865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6571F-3E8E-FD83-1086-7660FEA74436}"/>
              </a:ext>
            </a:extLst>
          </p:cNvPr>
          <p:cNvSpPr txBox="1"/>
          <p:nvPr/>
        </p:nvSpPr>
        <p:spPr>
          <a:xfrm>
            <a:off x="-642699" y="-88545"/>
            <a:ext cx="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420725-B315-8C61-2AE6-6BA7A102325A}"/>
              </a:ext>
            </a:extLst>
          </p:cNvPr>
          <p:cNvSpPr txBox="1"/>
          <p:nvPr/>
        </p:nvSpPr>
        <p:spPr>
          <a:xfrm>
            <a:off x="5963076" y="-88545"/>
            <a:ext cx="177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CD39E-E90C-6F9A-00B5-993B0E0A05DD}"/>
              </a:ext>
            </a:extLst>
          </p:cNvPr>
          <p:cNvSpPr txBox="1"/>
          <p:nvPr/>
        </p:nvSpPr>
        <p:spPr>
          <a:xfrm>
            <a:off x="10892096" y="-659757"/>
            <a:ext cx="23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bg1"/>
                </a:solidFill>
                <a:latin typeface="+mj-lt"/>
              </a:rPr>
              <a:t>SSP 126,  early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FF458-365F-F91C-173D-7AD52A4C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70" t="8809" r="11181" b="11102"/>
          <a:stretch/>
        </p:blipFill>
        <p:spPr>
          <a:xfrm>
            <a:off x="-751523" y="-170838"/>
            <a:ext cx="6344407" cy="6527071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D96AA-5827-BF20-E9BE-B662EA6CC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8" t="8251" r="11651" b="10699"/>
          <a:stretch/>
        </p:blipFill>
        <p:spPr>
          <a:xfrm>
            <a:off x="6246441" y="-170838"/>
            <a:ext cx="6193249" cy="6468523"/>
          </a:xfrm>
          <a:prstGeom prst="ellipse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C8766-F86E-32CD-5ECC-0386FA997A95}"/>
              </a:ext>
            </a:extLst>
          </p:cNvPr>
          <p:cNvGrpSpPr/>
          <p:nvPr/>
        </p:nvGrpSpPr>
        <p:grpSpPr>
          <a:xfrm>
            <a:off x="4661656" y="4642166"/>
            <a:ext cx="2772526" cy="2771012"/>
            <a:chOff x="4274963" y="1824255"/>
            <a:chExt cx="2772526" cy="27710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E2CC8E-87D7-BC5E-07AE-DC272E79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A4C1D3-FA3B-1BC0-5857-80E954BA8FA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FD3F4C-E3D7-3A35-83DB-467A2F25F63D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3715818-592E-3548-5BFB-A8E2C948253D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386A1C-0D17-FD9E-AA1D-16003BDFFEA9}"/>
                </a:ext>
              </a:extLst>
            </p:cNvPr>
            <p:cNvSpPr txBox="1"/>
            <p:nvPr/>
          </p:nvSpPr>
          <p:spPr>
            <a:xfrm rot="4785408">
              <a:off x="4142705" y="3321121"/>
              <a:ext cx="72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F8E8E8-F03E-353D-19B4-2820D2DEE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A05FBF-3A9C-F5D3-7B36-41C832FE2C70}"/>
                </a:ext>
              </a:extLst>
            </p:cNvPr>
            <p:cNvSpPr txBox="1"/>
            <p:nvPr/>
          </p:nvSpPr>
          <p:spPr>
            <a:xfrm rot="18836050">
              <a:off x="4045549" y="2440461"/>
              <a:ext cx="1509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1B6910-C1B4-79F6-AEC7-7F1AA02B275E}"/>
                </a:ext>
              </a:extLst>
            </p:cNvPr>
            <p:cNvSpPr txBox="1"/>
            <p:nvPr/>
          </p:nvSpPr>
          <p:spPr>
            <a:xfrm rot="20336778">
              <a:off x="5429740" y="4133602"/>
              <a:ext cx="1290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54226-1785-CE40-BD99-190911D4C5A5}"/>
                </a:ext>
              </a:extLst>
            </p:cNvPr>
            <p:cNvSpPr txBox="1"/>
            <p:nvPr/>
          </p:nvSpPr>
          <p:spPr>
            <a:xfrm>
              <a:off x="4960265" y="1902332"/>
              <a:ext cx="129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FCA418-CEFE-13AB-FD8E-70DCF9F2E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57DDD8-6D1A-6E67-3ECE-5958404CC862}"/>
                </a:ext>
              </a:extLst>
            </p:cNvPr>
            <p:cNvSpPr txBox="1"/>
            <p:nvPr/>
          </p:nvSpPr>
          <p:spPr>
            <a:xfrm rot="17462461">
              <a:off x="6302590" y="3399427"/>
              <a:ext cx="102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</a:t>
              </a:r>
            </a:p>
            <a:p>
              <a:pPr algn="ctr"/>
              <a:r>
                <a:rPr lang="en-US" sz="1200" noProof="0" dirty="0">
                  <a:latin typeface="+mj-lt"/>
                </a:rPr>
                <a:t> LME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BF5B64-EE1C-7CF2-C89A-4C6CC66359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3567" y="3446030"/>
              <a:ext cx="297702" cy="89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AF91C6-A10D-670C-BFCA-255B6AA5339F}"/>
                </a:ext>
              </a:extLst>
            </p:cNvPr>
            <p:cNvSpPr txBox="1"/>
            <p:nvPr/>
          </p:nvSpPr>
          <p:spPr>
            <a:xfrm rot="1760234">
              <a:off x="4406093" y="4130131"/>
              <a:ext cx="109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C65E9-1E12-0B1B-631E-695BA892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0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E6D-70DB-E1B5-DD55-9928338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966-9280-24DC-383C-516C3340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E7B9E-A02A-BA7A-9373-E6E887A60822}"/>
              </a:ext>
            </a:extLst>
          </p:cNvPr>
          <p:cNvGrpSpPr/>
          <p:nvPr/>
        </p:nvGrpSpPr>
        <p:grpSpPr>
          <a:xfrm>
            <a:off x="4472815" y="1755196"/>
            <a:ext cx="2335126" cy="2763840"/>
            <a:chOff x="4472815" y="1755196"/>
            <a:chExt cx="2335126" cy="2763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70CAF-1718-2F60-3271-A45E312C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9236C2-7071-CCAB-28A9-9506708D5E4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073F9E-889E-2A17-1116-158D82FC4600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C99D47D-17E5-3053-9DD8-E10FC968B9C4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041A75-2228-B22D-BF4D-D096386B83F9}"/>
                </a:ext>
              </a:extLst>
            </p:cNvPr>
            <p:cNvSpPr txBox="1"/>
            <p:nvPr/>
          </p:nvSpPr>
          <p:spPr>
            <a:xfrm rot="4370127">
              <a:off x="4103003" y="3408456"/>
              <a:ext cx="9935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6522F-D1FE-F382-62E5-624D09E61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FE553-3A4A-24BF-783B-143093D223D0}"/>
                </a:ext>
              </a:extLst>
            </p:cNvPr>
            <p:cNvSpPr txBox="1"/>
            <p:nvPr/>
          </p:nvSpPr>
          <p:spPr>
            <a:xfrm rot="18836050">
              <a:off x="4146310" y="2382944"/>
              <a:ext cx="1509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DA74F3-AEF6-8BC1-A487-338F10DED5A5}"/>
                </a:ext>
              </a:extLst>
            </p:cNvPr>
            <p:cNvSpPr txBox="1"/>
            <p:nvPr/>
          </p:nvSpPr>
          <p:spPr>
            <a:xfrm rot="20089194">
              <a:off x="5410354" y="4103538"/>
              <a:ext cx="12904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3787A5-9825-24B9-6DD7-010C04DD74DE}"/>
                </a:ext>
              </a:extLst>
            </p:cNvPr>
            <p:cNvSpPr txBox="1"/>
            <p:nvPr/>
          </p:nvSpPr>
          <p:spPr>
            <a:xfrm>
              <a:off x="4960265" y="1910608"/>
              <a:ext cx="1290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BD9EFA-F113-6CA6-6BF3-0B1D0A29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696FA6-D5A3-703E-A869-B413CFCAD6D8}"/>
                </a:ext>
              </a:extLst>
            </p:cNvPr>
            <p:cNvSpPr txBox="1"/>
            <p:nvPr/>
          </p:nvSpPr>
          <p:spPr>
            <a:xfrm rot="16997977">
              <a:off x="6217620" y="3364684"/>
              <a:ext cx="9267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E44799-CE0C-9907-04F6-D03EA1F9A04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313567" y="3446030"/>
              <a:ext cx="243863" cy="16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CBFD1E-ACED-3CEF-B266-A1E9CD863512}"/>
                </a:ext>
              </a:extLst>
            </p:cNvPr>
            <p:cNvSpPr txBox="1"/>
            <p:nvPr/>
          </p:nvSpPr>
          <p:spPr>
            <a:xfrm rot="2016938">
              <a:off x="4536512" y="4085900"/>
              <a:ext cx="939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9B23B0-EB77-66D3-57A3-53172068E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4952C8-0CB5-3F69-40C8-028483F5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04" y="574133"/>
            <a:ext cx="5397500" cy="5397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327B60B-86D7-9543-EDE9-2E05A3DEB0B3}"/>
              </a:ext>
            </a:extLst>
          </p:cNvPr>
          <p:cNvGrpSpPr/>
          <p:nvPr/>
        </p:nvGrpSpPr>
        <p:grpSpPr>
          <a:xfrm>
            <a:off x="2023894" y="3782697"/>
            <a:ext cx="2354895" cy="2132305"/>
            <a:chOff x="3137332" y="1135619"/>
            <a:chExt cx="2894193" cy="263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940-5EED-4952-4D56-88FB93C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028E42A-7633-36A9-A20E-90877DDE89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957" y="2745542"/>
              <a:ext cx="233076" cy="134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D2537D8-A7FD-A65E-2EE9-B856355F2683}"/>
                </a:ext>
              </a:extLst>
            </p:cNvPr>
            <p:cNvSpPr/>
            <p:nvPr/>
          </p:nvSpPr>
          <p:spPr>
            <a:xfrm rot="6565260">
              <a:off x="4223746" y="3057677"/>
              <a:ext cx="158380" cy="485148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9F0B0-6DFB-0121-C253-C948B22389EA}"/>
                </a:ext>
              </a:extLst>
            </p:cNvPr>
            <p:cNvSpPr txBox="1"/>
            <p:nvPr/>
          </p:nvSpPr>
          <p:spPr>
            <a:xfrm rot="18327692">
              <a:off x="4959725" y="2741475"/>
              <a:ext cx="1398205" cy="45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2E696C-0E3A-7A95-D56E-C33596750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123" y="1370111"/>
              <a:ext cx="217305" cy="31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8CD5A-6100-80F8-2CB4-F5CC0B2019BA}"/>
                </a:ext>
              </a:extLst>
            </p:cNvPr>
            <p:cNvSpPr txBox="1"/>
            <p:nvPr/>
          </p:nvSpPr>
          <p:spPr>
            <a:xfrm rot="19670546">
              <a:off x="3137332" y="1162210"/>
              <a:ext cx="1509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13D44-17BB-4A0C-60F1-C9F0187F6E64}"/>
                </a:ext>
              </a:extLst>
            </p:cNvPr>
            <p:cNvSpPr txBox="1"/>
            <p:nvPr/>
          </p:nvSpPr>
          <p:spPr>
            <a:xfrm rot="1016351">
              <a:off x="3549109" y="3311054"/>
              <a:ext cx="1417459" cy="45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70C3ED9-EAB0-B5DE-78A7-F25015088989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21035-D966-66D4-97D4-2FB52F46CE09}"/>
                </a:ext>
              </a:extLst>
            </p:cNvPr>
            <p:cNvSpPr txBox="1"/>
            <p:nvPr/>
          </p:nvSpPr>
          <p:spPr>
            <a:xfrm rot="2511933">
              <a:off x="4920429" y="1308434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2949CC-A9FF-1ACD-9794-FE0C638A9D75}"/>
              </a:ext>
            </a:extLst>
          </p:cNvPr>
          <p:cNvSpPr txBox="1"/>
          <p:nvPr/>
        </p:nvSpPr>
        <p:spPr>
          <a:xfrm>
            <a:off x="2577787" y="982374"/>
            <a:ext cx="124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RFMO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EACC0-1DF2-1434-3D5C-3FAE457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01"/>
          <a:stretch/>
        </p:blipFill>
        <p:spPr>
          <a:xfrm>
            <a:off x="1245213" y="1225936"/>
            <a:ext cx="3912256" cy="210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AE1A-45C6-9AE5-EA53-C8C3C566B129}"/>
              </a:ext>
            </a:extLst>
          </p:cNvPr>
          <p:cNvSpPr txBox="1"/>
          <p:nvPr/>
        </p:nvSpPr>
        <p:spPr>
          <a:xfrm>
            <a:off x="2556125" y="3347113"/>
            <a:ext cx="129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Figure key</a:t>
            </a:r>
          </a:p>
        </p:txBody>
      </p:sp>
    </p:spTree>
    <p:extLst>
      <p:ext uri="{BB962C8B-B14F-4D97-AF65-F5344CB8AC3E}">
        <p14:creationId xmlns:p14="http://schemas.microsoft.com/office/powerpoint/2010/main" val="38089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002F8-89A7-2DFA-E560-90FB6C640DC6}"/>
              </a:ext>
            </a:extLst>
          </p:cNvPr>
          <p:cNvGrpSpPr/>
          <p:nvPr/>
        </p:nvGrpSpPr>
        <p:grpSpPr>
          <a:xfrm>
            <a:off x="3096962" y="1135619"/>
            <a:ext cx="3003415" cy="2532802"/>
            <a:chOff x="3096962" y="1135619"/>
            <a:chExt cx="3003415" cy="253280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2AC656E-3B4E-6F06-B97E-B8CC545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7578A-3B42-3DCA-4406-E8BC54B84D2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281484" y="2744132"/>
              <a:ext cx="139497" cy="1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4B204C4-7277-8B21-7E95-F37327CA05D8}"/>
                </a:ext>
              </a:extLst>
            </p:cNvPr>
            <p:cNvSpPr/>
            <p:nvPr/>
          </p:nvSpPr>
          <p:spPr>
            <a:xfrm rot="6565260">
              <a:off x="4208225" y="3035750"/>
              <a:ext cx="175814" cy="505701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5EC61-0BD3-1FB5-9D99-2C7AD9BD0BA4}"/>
                </a:ext>
              </a:extLst>
            </p:cNvPr>
            <p:cNvSpPr txBox="1"/>
            <p:nvPr/>
          </p:nvSpPr>
          <p:spPr>
            <a:xfrm rot="19126964">
              <a:off x="4984943" y="2873372"/>
              <a:ext cx="1115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3DFB3F-5BD0-5858-872A-3EF9AE94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211" y="1423851"/>
              <a:ext cx="277217" cy="26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AAEE2-93B8-2C95-F105-813A8AB24B60}"/>
                </a:ext>
              </a:extLst>
            </p:cNvPr>
            <p:cNvSpPr txBox="1"/>
            <p:nvPr/>
          </p:nvSpPr>
          <p:spPr>
            <a:xfrm rot="19192369">
              <a:off x="3096962" y="1266639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F4758-77C8-5263-5BDC-DE4F4692798E}"/>
                </a:ext>
              </a:extLst>
            </p:cNvPr>
            <p:cNvSpPr txBox="1"/>
            <p:nvPr/>
          </p:nvSpPr>
          <p:spPr>
            <a:xfrm rot="1016351">
              <a:off x="3690065" y="3299089"/>
              <a:ext cx="11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4B6BA32C-0D51-23E6-13AE-6A67EB3C8192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3736DA-904B-E922-1A69-69765020585F}"/>
                </a:ext>
              </a:extLst>
            </p:cNvPr>
            <p:cNvSpPr txBox="1"/>
            <p:nvPr/>
          </p:nvSpPr>
          <p:spPr>
            <a:xfrm rot="2511933">
              <a:off x="4865433" y="1331906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6B6-C896-41B6-269A-59C0050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BFB-A258-8412-C36F-681682A2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1ABE-806B-123F-9050-F32B69FF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FA6-2F54-B209-8B0F-B8244D27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9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0CC6BE-8D73-055D-70AC-A6BD60D8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06" y="1045029"/>
            <a:ext cx="7772400" cy="552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CD4EB-719F-525A-3C9D-73C65BD1980E}"/>
              </a:ext>
            </a:extLst>
          </p:cNvPr>
          <p:cNvSpPr txBox="1"/>
          <p:nvPr/>
        </p:nvSpPr>
        <p:spPr>
          <a:xfrm>
            <a:off x="3434589" y="58793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seas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C6EE0-33FE-3A6C-9633-5105190A33CC}"/>
              </a:ext>
            </a:extLst>
          </p:cNvPr>
          <p:cNvSpPr txBox="1"/>
          <p:nvPr/>
        </p:nvSpPr>
        <p:spPr>
          <a:xfrm>
            <a:off x="7545780" y="58054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EEZ 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8ED01-050D-5B6C-0016-CE63F34CC1E0}"/>
              </a:ext>
            </a:extLst>
          </p:cNvPr>
          <p:cNvSpPr txBox="1"/>
          <p:nvPr/>
        </p:nvSpPr>
        <p:spPr>
          <a:xfrm>
            <a:off x="5295421" y="37706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7A9155-B5B5-20AD-9042-DE5F7D77CB9E}"/>
              </a:ext>
            </a:extLst>
          </p:cNvPr>
          <p:cNvCxnSpPr/>
          <p:nvPr/>
        </p:nvCxnSpPr>
        <p:spPr>
          <a:xfrm>
            <a:off x="2471058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F34BC-B68D-DA78-C5E6-072433957BE5}"/>
              </a:ext>
            </a:extLst>
          </p:cNvPr>
          <p:cNvCxnSpPr/>
          <p:nvPr/>
        </p:nvCxnSpPr>
        <p:spPr>
          <a:xfrm>
            <a:off x="6313715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</TotalTime>
  <Words>103</Words>
  <Application>Microsoft Macintosh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13</cp:revision>
  <dcterms:created xsi:type="dcterms:W3CDTF">2024-11-08T14:07:13Z</dcterms:created>
  <dcterms:modified xsi:type="dcterms:W3CDTF">2024-11-20T16:50:42Z</dcterms:modified>
</cp:coreProperties>
</file>