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A3C7"/>
    <a:srgbClr val="98C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4"/>
    <p:restoredTop sz="96801"/>
  </p:normalViewPr>
  <p:slideViewPr>
    <p:cSldViewPr snapToGrid="0">
      <p:cViewPr>
        <p:scale>
          <a:sx n="187" d="100"/>
          <a:sy n="187" d="100"/>
        </p:scale>
        <p:origin x="-544" y="-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DDFA-BF0F-2040-A359-C711B3D11968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6E45-B2E7-014E-A063-320647ABD1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1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B6E45-B2E7-014E-A063-320647ABD1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01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B6E45-B2E7-014E-A063-320647ABD1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72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A51B-54F6-5B0B-35D6-D0642FCB6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B936E-672A-7E87-B292-0900292A3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F0FC-19A1-B3EB-CB41-D69D1DF1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567D1-F284-8C69-05DC-B86E7E15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A8647-1AA3-4C9D-FFFF-B08C1FCC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0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E156-8E19-F502-964C-C70B76C4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C144C-E622-43F1-2AA6-3D31E0C0F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28D3-4AFD-5BD2-D74B-1D003A43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A6C0E-4F60-0DDA-5514-66DF3D93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CB50-5635-2618-8BD9-02C069A8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40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C14ED-C08F-232E-A812-2CCCED9EB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3E09-28DC-E687-F700-A3A3DDACF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400B-14E4-2CC8-486E-1CEEFB14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C4DF-5E2B-DDE9-6E48-30913AF8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9EA2D-6E19-D476-0E92-8F91C03A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2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8637-8E56-01C0-6BC8-301F2DC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BF93-399C-F012-0FEF-B61EF0594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A7706-4414-C2E0-31DA-DE6EB6E8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DFFE-7A92-61AE-E6C1-1FA7678E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A7CC-19D3-AA42-435D-C23775DD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06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7159-E628-2ADA-A6FE-FF5940CA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365E4-4AE1-6600-6283-72F339AB1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3631-7643-9394-E458-F0ADD795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D5DA-096E-673C-7C4D-4B434795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FEEE-E343-29B6-2F37-FD595B54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4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C7E3-BFC8-CEFE-E919-8F00A343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EE97-9F2C-27C7-9455-3194E6A96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ABF7-F003-5D09-8084-7673C1331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ABEB-1956-26CC-E817-85AB63E6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788C8-5435-9103-9BE3-BA3B1A7E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F0C79-408C-8799-27FE-13A94BC0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34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B3C8-6B22-90FC-4AED-DDB9637E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D01E4-0239-38EC-08B4-C42A33881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77800-5B1D-57D6-AB79-5971446BC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25FDF-62C7-083C-0528-731B0A482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8211D-3DC8-E602-B0D9-819D898FB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E5468-A2CE-DA4E-30DA-4A06B14F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642E8-F6B0-FD50-8EC0-A2D94F7D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5721D-78A9-D00B-CF3C-905FECC7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9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F19E-4580-8276-3A03-50BEDF5B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14758-CA0A-9176-E2F7-E00D95BE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D7A8B-3B36-6A2E-9DA6-70BF662E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F9B74-54B0-DAF6-AA49-EB19CCE4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82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3F1BA-63B7-2907-B045-D4180726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27A8F-59AC-7357-6905-CC6C3AA3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372B9-3B03-CDB7-C051-B594357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36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32A7-E5B8-95D8-7FD4-A5203411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BF12-E3A5-57B3-E6B7-2CC29968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355AB-1C4F-244E-CBDC-1B9107852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90A40-4B2A-D1A0-9A5F-7FAF4A90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C83CE-E94B-726E-321E-24AC8F0B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75CF-73FA-2817-3CC4-9767525B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0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2975-E108-FF74-3752-5FBBA6A8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2B6CC-65B8-8A24-2755-BC146B57E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76B32-1600-F4B7-F4FB-0CD7DF3CC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72C1-6706-6E75-ED98-26711627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CAF67-9CDE-56E0-C278-D80E857C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E578-7E93-E535-5332-A4E12434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44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84E8A-CE40-077B-FA18-CB64C298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3681-8130-B247-C4E3-81616934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021B-7492-E7BD-EA94-B453CA516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9C7E-7654-CB4E-B98C-B1DF063B3F8E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DB889-713C-21B1-0C37-5C2C31735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F757-030E-1CD7-E67C-723B07D67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CE898BCE-34DA-1939-20A8-1D2815175612}"/>
              </a:ext>
            </a:extLst>
          </p:cNvPr>
          <p:cNvSpPr/>
          <p:nvPr/>
        </p:nvSpPr>
        <p:spPr>
          <a:xfrm>
            <a:off x="-1113342" y="6226689"/>
            <a:ext cx="13624224" cy="10253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8DE0C-2A90-FE2A-E7D0-1796BB9CC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82" y="-185692"/>
            <a:ext cx="6858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F9DA10-AECD-F924-8BE8-1DAEFDFEA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00112" y="-185692"/>
            <a:ext cx="6858000" cy="6858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86733A6A-1B3F-E9E9-264E-BDB71F9D2B89}"/>
              </a:ext>
            </a:extLst>
          </p:cNvPr>
          <p:cNvSpPr/>
          <p:nvPr/>
        </p:nvSpPr>
        <p:spPr>
          <a:xfrm rot="21116149">
            <a:off x="5812799" y="3101084"/>
            <a:ext cx="415996" cy="9445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66571F-3E8E-FD83-1086-7660FEA74436}"/>
              </a:ext>
            </a:extLst>
          </p:cNvPr>
          <p:cNvSpPr txBox="1"/>
          <p:nvPr/>
        </p:nvSpPr>
        <p:spPr>
          <a:xfrm>
            <a:off x="-642699" y="-88545"/>
            <a:ext cx="392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</a:t>
            </a:r>
            <a:endParaRPr lang="en-US" sz="2000" b="1" noProof="0" dirty="0"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420725-B315-8C61-2AE6-6BA7A102325A}"/>
              </a:ext>
            </a:extLst>
          </p:cNvPr>
          <p:cNvSpPr txBox="1"/>
          <p:nvPr/>
        </p:nvSpPr>
        <p:spPr>
          <a:xfrm>
            <a:off x="5963076" y="-88545"/>
            <a:ext cx="177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B</a:t>
            </a:r>
            <a:endParaRPr lang="en-US" sz="2000" b="1" noProof="0" dirty="0"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5CD39E-E90C-6F9A-00B5-993B0E0A05DD}"/>
              </a:ext>
            </a:extLst>
          </p:cNvPr>
          <p:cNvSpPr txBox="1"/>
          <p:nvPr/>
        </p:nvSpPr>
        <p:spPr>
          <a:xfrm>
            <a:off x="10892096" y="-488655"/>
            <a:ext cx="230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>
                <a:solidFill>
                  <a:schemeClr val="bg1"/>
                </a:solidFill>
                <a:latin typeface="+mj-lt"/>
              </a:rPr>
              <a:t>SSP 126,  early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50BEEA5-ED56-6DCA-B13E-E964BC2B256B}"/>
              </a:ext>
            </a:extLst>
          </p:cNvPr>
          <p:cNvGrpSpPr/>
          <p:nvPr/>
        </p:nvGrpSpPr>
        <p:grpSpPr>
          <a:xfrm>
            <a:off x="4797427" y="4747487"/>
            <a:ext cx="2291129" cy="2204884"/>
            <a:chOff x="4971476" y="57750"/>
            <a:chExt cx="2291129" cy="2204884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9B81253-D307-5185-F5FC-29822FC26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6651" t="6300" r="5990" b="2909"/>
            <a:stretch/>
          </p:blipFill>
          <p:spPr>
            <a:xfrm>
              <a:off x="5217234" y="509014"/>
              <a:ext cx="1508762" cy="1568024"/>
            </a:xfrm>
            <a:prstGeom prst="ellipse">
              <a:avLst/>
            </a:prstGeom>
          </p:spPr>
        </p:pic>
        <p:sp>
          <p:nvSpPr>
            <p:cNvPr id="105" name="Left Brace 104">
              <a:extLst>
                <a:ext uri="{FF2B5EF4-FFF2-40B4-BE49-F238E27FC236}">
                  <a16:creationId xmlns:a16="http://schemas.microsoft.com/office/drawing/2014/main" id="{D6C89865-9E3F-2BCA-8090-6EA5D1101D1A}"/>
                </a:ext>
              </a:extLst>
            </p:cNvPr>
            <p:cNvSpPr/>
            <p:nvPr/>
          </p:nvSpPr>
          <p:spPr>
            <a:xfrm rot="20241202">
              <a:off x="5165420" y="1322823"/>
              <a:ext cx="229998" cy="59713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57C9656-0E55-7695-A27A-E6E836A87157}"/>
                </a:ext>
              </a:extLst>
            </p:cNvPr>
            <p:cNvSpPr/>
            <p:nvPr/>
          </p:nvSpPr>
          <p:spPr>
            <a:xfrm rot="20341863">
              <a:off x="6070073" y="1896408"/>
              <a:ext cx="343816" cy="150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E4E235A-6DC4-83C3-7E04-61546ED7807C}"/>
                </a:ext>
              </a:extLst>
            </p:cNvPr>
            <p:cNvSpPr/>
            <p:nvPr/>
          </p:nvSpPr>
          <p:spPr>
            <a:xfrm>
              <a:off x="6271949" y="2216915"/>
              <a:ext cx="1143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015F31F-0256-B03C-6B01-BBE115833170}"/>
                </a:ext>
              </a:extLst>
            </p:cNvPr>
            <p:cNvSpPr/>
            <p:nvPr/>
          </p:nvSpPr>
          <p:spPr>
            <a:xfrm rot="18590773">
              <a:off x="6362577" y="1693160"/>
              <a:ext cx="343816" cy="150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AB370A8-19F5-4E98-8A47-52D91DDA9207}"/>
                </a:ext>
              </a:extLst>
            </p:cNvPr>
            <p:cNvSpPr/>
            <p:nvPr/>
          </p:nvSpPr>
          <p:spPr>
            <a:xfrm rot="17077430">
              <a:off x="6523261" y="1406465"/>
              <a:ext cx="343816" cy="150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0" name="Left Brace 109">
              <a:extLst>
                <a:ext uri="{FF2B5EF4-FFF2-40B4-BE49-F238E27FC236}">
                  <a16:creationId xmlns:a16="http://schemas.microsoft.com/office/drawing/2014/main" id="{B81A7BF3-DC20-00D9-2D6A-26D1D1FE4FB6}"/>
                </a:ext>
              </a:extLst>
            </p:cNvPr>
            <p:cNvSpPr/>
            <p:nvPr/>
          </p:nvSpPr>
          <p:spPr>
            <a:xfrm rot="13721844">
              <a:off x="6296208" y="1310462"/>
              <a:ext cx="324445" cy="88144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D426286-037B-D433-3145-36C8FE8DF22B}"/>
                </a:ext>
              </a:extLst>
            </p:cNvPr>
            <p:cNvSpPr txBox="1"/>
            <p:nvPr/>
          </p:nvSpPr>
          <p:spPr>
            <a:xfrm rot="4110883">
              <a:off x="4673133" y="1573439"/>
              <a:ext cx="8275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noProof="0" dirty="0">
                  <a:latin typeface="+mj-lt"/>
                </a:rPr>
                <a:t>Name of LME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1216F92-19C1-7DC3-77B4-2F801B34ABF5}"/>
                </a:ext>
              </a:extLst>
            </p:cNvPr>
            <p:cNvSpPr/>
            <p:nvPr/>
          </p:nvSpPr>
          <p:spPr>
            <a:xfrm rot="913311">
              <a:off x="5587208" y="1922967"/>
              <a:ext cx="343816" cy="150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6AF694B-739E-B8ED-4413-4BD444C079B2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 flipH="1" flipV="1">
              <a:off x="5438187" y="738646"/>
              <a:ext cx="397129" cy="67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9BC89AA-8BA1-5003-B209-98FA5B6B29DF}"/>
                </a:ext>
              </a:extLst>
            </p:cNvPr>
            <p:cNvSpPr txBox="1"/>
            <p:nvPr/>
          </p:nvSpPr>
          <p:spPr>
            <a:xfrm rot="18545946">
              <a:off x="4474775" y="697040"/>
              <a:ext cx="15094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E4BEC01-B157-F8D4-0922-79BDE4ECE1BC}"/>
                </a:ext>
              </a:extLst>
            </p:cNvPr>
            <p:cNvSpPr txBox="1"/>
            <p:nvPr/>
          </p:nvSpPr>
          <p:spPr>
            <a:xfrm rot="19279136">
              <a:off x="5972172" y="1765720"/>
              <a:ext cx="1290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Proportion of all stocks shifting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46D98EE-C676-7BC7-48EA-25A8BC4FBD86}"/>
                </a:ext>
              </a:extLst>
            </p:cNvPr>
            <p:cNvSpPr txBox="1"/>
            <p:nvPr/>
          </p:nvSpPr>
          <p:spPr>
            <a:xfrm>
              <a:off x="5315832" y="311539"/>
              <a:ext cx="12904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noProof="0" dirty="0">
                  <a:latin typeface="+mj-lt"/>
                </a:rPr>
                <a:t>Legend key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CDAAE7F-F7A8-3BA1-7EBA-BAEB43E445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36" t="63910" r="85882" b="27325"/>
          <a:stretch/>
        </p:blipFill>
        <p:spPr>
          <a:xfrm rot="853986">
            <a:off x="5641662" y="3369957"/>
            <a:ext cx="698366" cy="601072"/>
          </a:xfrm>
          <a:prstGeom prst="triangle">
            <a:avLst>
              <a:gd name="adj" fmla="val 36031"/>
            </a:avLst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619D6EC-13AD-0F49-0C4F-4E0A2208DE5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2021"/>
          <a:stretch/>
        </p:blipFill>
        <p:spPr>
          <a:xfrm>
            <a:off x="5791732" y="2843502"/>
            <a:ext cx="309845" cy="692223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12F655C-563B-97AA-C6E8-3FEA3197BD98}"/>
              </a:ext>
            </a:extLst>
          </p:cNvPr>
          <p:cNvCxnSpPr>
            <a:cxnSpLocks/>
          </p:cNvCxnSpPr>
          <p:nvPr/>
        </p:nvCxnSpPr>
        <p:spPr>
          <a:xfrm flipH="1" flipV="1">
            <a:off x="6081822" y="3287126"/>
            <a:ext cx="200883" cy="101741"/>
          </a:xfrm>
          <a:prstGeom prst="line">
            <a:avLst/>
          </a:prstGeom>
          <a:ln w="12700"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B2BD591-83DE-0EB8-3F92-CB210F376287}"/>
              </a:ext>
            </a:extLst>
          </p:cNvPr>
          <p:cNvCxnSpPr>
            <a:cxnSpLocks/>
          </p:cNvCxnSpPr>
          <p:nvPr/>
        </p:nvCxnSpPr>
        <p:spPr>
          <a:xfrm flipV="1">
            <a:off x="6088261" y="3685121"/>
            <a:ext cx="252000" cy="36000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00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2E6D-70DB-E1B5-DD55-9928338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3A966-9280-24DC-383C-516C3340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70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D17C49D-0DE7-3BCB-EBDF-1071F6AE4E00}"/>
              </a:ext>
            </a:extLst>
          </p:cNvPr>
          <p:cNvGrpSpPr/>
          <p:nvPr/>
        </p:nvGrpSpPr>
        <p:grpSpPr>
          <a:xfrm>
            <a:off x="4795626" y="478543"/>
            <a:ext cx="2291129" cy="2204884"/>
            <a:chOff x="4971476" y="57750"/>
            <a:chExt cx="2291129" cy="220488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25D3AFD-B7BE-DB5A-47DB-2174751BD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651" t="6300" r="5990" b="2909"/>
            <a:stretch/>
          </p:blipFill>
          <p:spPr>
            <a:xfrm>
              <a:off x="5217234" y="509014"/>
              <a:ext cx="1508762" cy="1568024"/>
            </a:xfrm>
            <a:prstGeom prst="ellipse">
              <a:avLst/>
            </a:prstGeom>
          </p:spPr>
        </p:pic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8BBB20E3-6428-F6B2-F710-3F1799F5A8BE}"/>
                </a:ext>
              </a:extLst>
            </p:cNvPr>
            <p:cNvSpPr/>
            <p:nvPr/>
          </p:nvSpPr>
          <p:spPr>
            <a:xfrm rot="20241202">
              <a:off x="5165420" y="1322823"/>
              <a:ext cx="229998" cy="59713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F73775-B5CB-20F8-2785-1F7F0C41C04C}"/>
                </a:ext>
              </a:extLst>
            </p:cNvPr>
            <p:cNvSpPr/>
            <p:nvPr/>
          </p:nvSpPr>
          <p:spPr>
            <a:xfrm rot="20341863">
              <a:off x="6070073" y="1896408"/>
              <a:ext cx="343816" cy="150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9236C2-7071-CCAB-28A9-9506708D5E4F}"/>
                </a:ext>
              </a:extLst>
            </p:cNvPr>
            <p:cNvSpPr/>
            <p:nvPr/>
          </p:nvSpPr>
          <p:spPr>
            <a:xfrm>
              <a:off x="6271949" y="2216915"/>
              <a:ext cx="1143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7DAEE8-3A64-222B-6950-7C0662D344EE}"/>
                </a:ext>
              </a:extLst>
            </p:cNvPr>
            <p:cNvSpPr/>
            <p:nvPr/>
          </p:nvSpPr>
          <p:spPr>
            <a:xfrm rot="18590773">
              <a:off x="6362577" y="1693160"/>
              <a:ext cx="343816" cy="150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073F9E-889E-2A17-1116-158D82FC4600}"/>
                </a:ext>
              </a:extLst>
            </p:cNvPr>
            <p:cNvSpPr/>
            <p:nvPr/>
          </p:nvSpPr>
          <p:spPr>
            <a:xfrm rot="17077430">
              <a:off x="6523261" y="1406465"/>
              <a:ext cx="343816" cy="150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6C99D47D-17E5-3053-9DD8-E10FC968B9C4}"/>
                </a:ext>
              </a:extLst>
            </p:cNvPr>
            <p:cNvSpPr/>
            <p:nvPr/>
          </p:nvSpPr>
          <p:spPr>
            <a:xfrm rot="13721844">
              <a:off x="6296208" y="1310462"/>
              <a:ext cx="324445" cy="88144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041A75-2228-B22D-BF4D-D096386B83F9}"/>
                </a:ext>
              </a:extLst>
            </p:cNvPr>
            <p:cNvSpPr txBox="1"/>
            <p:nvPr/>
          </p:nvSpPr>
          <p:spPr>
            <a:xfrm rot="4110883">
              <a:off x="4673133" y="1573439"/>
              <a:ext cx="8275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noProof="0" dirty="0">
                  <a:latin typeface="+mj-lt"/>
                </a:rPr>
                <a:t>Name of LME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C37E1A-3770-DF5F-E567-9D751783554D}"/>
                </a:ext>
              </a:extLst>
            </p:cNvPr>
            <p:cNvSpPr/>
            <p:nvPr/>
          </p:nvSpPr>
          <p:spPr>
            <a:xfrm rot="913311">
              <a:off x="5587208" y="1922967"/>
              <a:ext cx="343816" cy="150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6522F-D1FE-F382-62E5-624D09E612BE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H="1" flipV="1">
              <a:off x="5438187" y="738646"/>
              <a:ext cx="397129" cy="67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8FE553-3A4A-24BF-783B-143093D223D0}"/>
                </a:ext>
              </a:extLst>
            </p:cNvPr>
            <p:cNvSpPr txBox="1"/>
            <p:nvPr/>
          </p:nvSpPr>
          <p:spPr>
            <a:xfrm rot="18545946">
              <a:off x="4474775" y="697040"/>
              <a:ext cx="15094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1DA74F3-AEF6-8BC1-A487-338F10DED5A5}"/>
                </a:ext>
              </a:extLst>
            </p:cNvPr>
            <p:cNvSpPr txBox="1"/>
            <p:nvPr/>
          </p:nvSpPr>
          <p:spPr>
            <a:xfrm rot="19279136">
              <a:off x="5972172" y="1765720"/>
              <a:ext cx="1290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Proportion of all stocks shifting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3787A5-9825-24B9-6DD7-010C04DD74DE}"/>
                </a:ext>
              </a:extLst>
            </p:cNvPr>
            <p:cNvSpPr txBox="1"/>
            <p:nvPr/>
          </p:nvSpPr>
          <p:spPr>
            <a:xfrm>
              <a:off x="5315832" y="311539"/>
              <a:ext cx="12904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noProof="0" dirty="0">
                  <a:latin typeface="+mj-lt"/>
                </a:rPr>
                <a:t>Legend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92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4952C8-0CB5-3F69-40C8-028483F5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304" y="574133"/>
            <a:ext cx="5397500" cy="5397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327B60B-86D7-9543-EDE9-2E05A3DEB0B3}"/>
              </a:ext>
            </a:extLst>
          </p:cNvPr>
          <p:cNvGrpSpPr/>
          <p:nvPr/>
        </p:nvGrpSpPr>
        <p:grpSpPr>
          <a:xfrm>
            <a:off x="2023894" y="3782697"/>
            <a:ext cx="2354895" cy="2132305"/>
            <a:chOff x="3137332" y="1135619"/>
            <a:chExt cx="2894193" cy="26311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5C6940-5EED-4952-4D56-88FB93CD3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9021" y="1135619"/>
              <a:ext cx="2376309" cy="2376309"/>
            </a:xfrm>
            <a:prstGeom prst="ellipse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028E42A-7633-36A9-A20E-90877DDE898E}"/>
                </a:ext>
              </a:extLst>
            </p:cNvPr>
            <p:cNvCxnSpPr>
              <a:cxnSpLocks/>
            </p:cNvCxnSpPr>
            <p:nvPr/>
          </p:nvCxnSpPr>
          <p:spPr>
            <a:xfrm>
              <a:off x="5272957" y="2745542"/>
              <a:ext cx="233076" cy="134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7D2537D8-A7FD-A65E-2EE9-B856355F2683}"/>
                </a:ext>
              </a:extLst>
            </p:cNvPr>
            <p:cNvSpPr/>
            <p:nvPr/>
          </p:nvSpPr>
          <p:spPr>
            <a:xfrm rot="6565260">
              <a:off x="4223746" y="3057677"/>
              <a:ext cx="158380" cy="485148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9F0B0-6DFB-0121-C253-C948B22389EA}"/>
                </a:ext>
              </a:extLst>
            </p:cNvPr>
            <p:cNvSpPr txBox="1"/>
            <p:nvPr/>
          </p:nvSpPr>
          <p:spPr>
            <a:xfrm rot="18327692">
              <a:off x="4959725" y="2741475"/>
              <a:ext cx="1398205" cy="45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A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52E696C-0E3A-7A95-D56E-C33596750F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3123" y="1370111"/>
              <a:ext cx="217305" cy="319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C8CD5A-6100-80F8-2CB4-F5CC0B2019BA}"/>
                </a:ext>
              </a:extLst>
            </p:cNvPr>
            <p:cNvSpPr txBox="1"/>
            <p:nvPr/>
          </p:nvSpPr>
          <p:spPr>
            <a:xfrm rot="19670546">
              <a:off x="3137332" y="1162210"/>
              <a:ext cx="15094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413D44-17BB-4A0C-60F1-C9F0187F6E64}"/>
                </a:ext>
              </a:extLst>
            </p:cNvPr>
            <p:cNvSpPr txBox="1"/>
            <p:nvPr/>
          </p:nvSpPr>
          <p:spPr>
            <a:xfrm rot="1016351">
              <a:off x="3549109" y="3311054"/>
              <a:ext cx="1417459" cy="455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C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470C3ED9-EAB0-B5DE-78A7-F25015088989}"/>
                </a:ext>
              </a:extLst>
            </p:cNvPr>
            <p:cNvSpPr/>
            <p:nvPr/>
          </p:nvSpPr>
          <p:spPr>
            <a:xfrm rot="18846758">
              <a:off x="5220672" y="1380008"/>
              <a:ext cx="175814" cy="353466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421035-D966-66D4-97D4-2FB52F46CE09}"/>
                </a:ext>
              </a:extLst>
            </p:cNvPr>
            <p:cNvSpPr txBox="1"/>
            <p:nvPr/>
          </p:nvSpPr>
          <p:spPr>
            <a:xfrm rot="2511933">
              <a:off x="4920429" y="1308434"/>
              <a:ext cx="1111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Name of RFMO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2949CC-A9FF-1ACD-9794-FE0C638A9D75}"/>
              </a:ext>
            </a:extLst>
          </p:cNvPr>
          <p:cNvSpPr txBox="1"/>
          <p:nvPr/>
        </p:nvSpPr>
        <p:spPr>
          <a:xfrm>
            <a:off x="2577787" y="982374"/>
            <a:ext cx="1247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latin typeface="+mj-lt"/>
              </a:rPr>
              <a:t>RFMO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9EACC0-1DF2-1434-3D5C-3FAE457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901"/>
          <a:stretch/>
        </p:blipFill>
        <p:spPr>
          <a:xfrm>
            <a:off x="1245213" y="1225936"/>
            <a:ext cx="3912256" cy="21011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60AE1A-45C6-9AE5-EA53-C8C3C566B129}"/>
              </a:ext>
            </a:extLst>
          </p:cNvPr>
          <p:cNvSpPr txBox="1"/>
          <p:nvPr/>
        </p:nvSpPr>
        <p:spPr>
          <a:xfrm>
            <a:off x="2556125" y="3347113"/>
            <a:ext cx="1290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latin typeface="+mj-lt"/>
              </a:rPr>
              <a:t>Figure key</a:t>
            </a:r>
          </a:p>
        </p:txBody>
      </p:sp>
    </p:spTree>
    <p:extLst>
      <p:ext uri="{BB962C8B-B14F-4D97-AF65-F5344CB8AC3E}">
        <p14:creationId xmlns:p14="http://schemas.microsoft.com/office/powerpoint/2010/main" val="380895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5A002F8-89A7-2DFA-E560-90FB6C640DC6}"/>
              </a:ext>
            </a:extLst>
          </p:cNvPr>
          <p:cNvGrpSpPr/>
          <p:nvPr/>
        </p:nvGrpSpPr>
        <p:grpSpPr>
          <a:xfrm>
            <a:off x="3096962" y="1135619"/>
            <a:ext cx="3003415" cy="2532802"/>
            <a:chOff x="3096962" y="1135619"/>
            <a:chExt cx="3003415" cy="253280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2AC656E-3B4E-6F06-B97E-B8CC54532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021" y="1135619"/>
              <a:ext cx="2376309" cy="2376309"/>
            </a:xfrm>
            <a:prstGeom prst="ellipse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7D7578A-3B42-3DCA-4406-E8BC54B84D20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5281484" y="2744132"/>
              <a:ext cx="139497" cy="174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14B204C4-7277-8B21-7E95-F37327CA05D8}"/>
                </a:ext>
              </a:extLst>
            </p:cNvPr>
            <p:cNvSpPr/>
            <p:nvPr/>
          </p:nvSpPr>
          <p:spPr>
            <a:xfrm rot="6565260">
              <a:off x="4208225" y="3035750"/>
              <a:ext cx="175814" cy="505701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65EC61-0BD3-1FB5-9D99-2C7AD9BD0BA4}"/>
                </a:ext>
              </a:extLst>
            </p:cNvPr>
            <p:cNvSpPr txBox="1"/>
            <p:nvPr/>
          </p:nvSpPr>
          <p:spPr>
            <a:xfrm rot="19126964">
              <a:off x="4984943" y="2873372"/>
              <a:ext cx="1115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83DFB3F-5BD0-5858-872A-3EF9AE9418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3211" y="1423851"/>
              <a:ext cx="277217" cy="26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2AAEE2-93B8-2C95-F105-813A8AB24B60}"/>
                </a:ext>
              </a:extLst>
            </p:cNvPr>
            <p:cNvSpPr txBox="1"/>
            <p:nvPr/>
          </p:nvSpPr>
          <p:spPr>
            <a:xfrm rot="19192369">
              <a:off x="3096962" y="1266639"/>
              <a:ext cx="15094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F4758-77C8-5263-5BDC-DE4F4692798E}"/>
                </a:ext>
              </a:extLst>
            </p:cNvPr>
            <p:cNvSpPr txBox="1"/>
            <p:nvPr/>
          </p:nvSpPr>
          <p:spPr>
            <a:xfrm rot="1016351">
              <a:off x="3690065" y="3299089"/>
              <a:ext cx="1111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C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4B6BA32C-0D51-23E6-13AE-6A67EB3C8192}"/>
                </a:ext>
              </a:extLst>
            </p:cNvPr>
            <p:cNvSpPr/>
            <p:nvPr/>
          </p:nvSpPr>
          <p:spPr>
            <a:xfrm rot="18846758">
              <a:off x="5220672" y="1380008"/>
              <a:ext cx="175814" cy="353466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3736DA-904B-E922-1A69-69765020585F}"/>
                </a:ext>
              </a:extLst>
            </p:cNvPr>
            <p:cNvSpPr txBox="1"/>
            <p:nvPr/>
          </p:nvSpPr>
          <p:spPr>
            <a:xfrm rot="2511933">
              <a:off x="4865433" y="1331906"/>
              <a:ext cx="1111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Name of RFMO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2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B6B6-C896-41B6-269A-59C00503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BBFB-A258-8412-C36F-681682A2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6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1ABE-806B-123F-9050-F32B69FF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4FA6-2F54-B209-8B0F-B8244D27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82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79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10CC6BE-8D73-055D-70AC-A6BD60D8E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06" y="1045029"/>
            <a:ext cx="7772400" cy="552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2CD4EB-719F-525A-3C9D-73C65BD1980E}"/>
              </a:ext>
            </a:extLst>
          </p:cNvPr>
          <p:cNvSpPr txBox="1"/>
          <p:nvPr/>
        </p:nvSpPr>
        <p:spPr>
          <a:xfrm>
            <a:off x="3434589" y="587935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seas Direction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C6EE0-33FE-3A6C-9633-5105190A33CC}"/>
              </a:ext>
            </a:extLst>
          </p:cNvPr>
          <p:cNvSpPr txBox="1"/>
          <p:nvPr/>
        </p:nvSpPr>
        <p:spPr>
          <a:xfrm>
            <a:off x="7545780" y="580545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EEZ Direction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8ED01-050D-5B6C-0016-CE63F34CC1E0}"/>
              </a:ext>
            </a:extLst>
          </p:cNvPr>
          <p:cNvSpPr txBox="1"/>
          <p:nvPr/>
        </p:nvSpPr>
        <p:spPr>
          <a:xfrm>
            <a:off x="5295421" y="377063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change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7A9155-B5B5-20AD-9042-DE5F7D77CB9E}"/>
              </a:ext>
            </a:extLst>
          </p:cNvPr>
          <p:cNvCxnSpPr/>
          <p:nvPr/>
        </p:nvCxnSpPr>
        <p:spPr>
          <a:xfrm>
            <a:off x="2471058" y="947057"/>
            <a:ext cx="35160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BF34BC-B68D-DA78-C5E6-072433957BE5}"/>
              </a:ext>
            </a:extLst>
          </p:cNvPr>
          <p:cNvCxnSpPr/>
          <p:nvPr/>
        </p:nvCxnSpPr>
        <p:spPr>
          <a:xfrm>
            <a:off x="6313715" y="947057"/>
            <a:ext cx="35160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2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0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86</Words>
  <Application>Microsoft Macintosh PowerPoint</Application>
  <PresentationFormat>Widescreen</PresentationFormat>
  <Paragraphs>26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9</cp:revision>
  <dcterms:created xsi:type="dcterms:W3CDTF">2024-11-08T14:07:13Z</dcterms:created>
  <dcterms:modified xsi:type="dcterms:W3CDTF">2024-11-13T14:56:24Z</dcterms:modified>
</cp:coreProperties>
</file>