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94"/>
  </p:normalViewPr>
  <p:slideViewPr>
    <p:cSldViewPr snapToGrid="0">
      <p:cViewPr>
        <p:scale>
          <a:sx n="107" d="100"/>
          <a:sy n="107" d="100"/>
        </p:scale>
        <p:origin x="148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5125-72F4-FE4C-8705-730361A35DC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6C6C9-1177-DD41-BA41-B2A8A0E70E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6C6C9-1177-DD41-BA41-B2A8A0E70EA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9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4FC68-593C-0DBC-0675-FAEA1937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61C93-2CB3-CD57-AB3E-82DFA2AAF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D3C9-81D1-6BB7-77AB-44C7BFA63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2965-2E62-1106-C334-0B9AB1504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6C6C9-1177-DD41-BA41-B2A8A0E70E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86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75BF-74E1-3F92-A1D6-C628CA44F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D7416-F75E-5526-4AC0-F48B27ACE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38BC-75B5-2300-659B-10E16DE5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5CDC-AAE8-B6A0-84B3-DA4B2B30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50DF-A60C-E53F-E3EC-7EC9DF68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2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C36C-DBCA-8EF4-3DB4-CFBB7F10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C995C-20C9-5115-A0D6-CC8105B0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ED1D-6F1C-BC30-AC90-5A4A358C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C5F4-8866-27E0-8D43-59ED85DF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85AE-E20D-62F6-E6B8-63016B34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9B1B0-170C-3F5D-1792-14526E6E9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5B9C4-45A9-8DF8-9E4A-ACC473AF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CFBE-8F75-351C-C101-E001E053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BCDD-B370-A662-1837-10FD54D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5398-FDCB-75B7-E42F-C34DB27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5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A2A-EE60-9DC2-8B76-4CD49EFE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A81A-4583-4691-7109-CB6C6061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65B0-3BF9-01AD-CE4E-097D6B7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FD8B-21C7-FDE1-7C69-5FFEBE2C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7788-1DA4-B09C-821B-B16E3BEA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25F2-CA53-C97F-A520-6FF35A90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6202-0E84-E7DB-869C-C0EA26B8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0F38-BDDF-5A88-667A-E8D8FAED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9000-56B5-E84D-D6B2-18F6EB6F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2C85-C667-8131-9678-94117A0F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6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F5CB-A955-8269-FD37-D227A25E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EC85-5F75-3E60-7974-A89A53639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2CB67-C53F-69ED-98FB-F69E6225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6E7AD-9AC7-5624-E154-D212B809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07F4F-6887-00C1-5E15-90F325D7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C2ED4-CE23-827F-330E-7FBD7F78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3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8D81-AF15-2F9D-6B3A-2735753D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0A4B-B4AD-79FC-7814-1CF14572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B9C3E-89DB-CFBF-6D68-C23E659B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FE377-E789-72B5-E077-6916B7CBA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6F31A-3155-E8EE-E619-04FB387E6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2EEDD-D148-99D9-B874-905D8B29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4CFB-3452-F0D7-80FA-F0B6998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9ECDB-7A39-34D4-09B6-9998C25A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EFF2-73C4-CAEB-F7C8-A23D8181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6CD46-E299-C38D-0F0C-B5F4CD69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9A5CF-F403-BAB9-F613-4DD185ED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E210-8C59-D499-3D9C-CCBC5C89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2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2510B-ED60-7C24-6393-8730A359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08488-2339-9507-708A-1210EC96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4FE82-9AF6-0165-2C35-FE9B8E17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A050-6ACE-986F-D567-48BD3173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AB20-A4DD-5543-C709-42F5D911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FEB1D-E76F-2BD1-9CD1-B219FBD1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6DB0-3E83-07BD-63C4-E4FFB71E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4EE6-BE81-729A-6D50-CB81E0FB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327D-3D6C-8FDE-6BD0-ECE55B91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4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0542-D5B1-F216-3705-4D157622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A9391-9906-D6B7-6043-A0FC3876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4EB30-97DA-C4E8-D2D0-F8E796B8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7FF2-93D4-BA7A-17F4-7B462DB4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5AE7-239B-6846-915C-CEE1D7AC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1E37-E3EC-D834-1DE1-49784446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10D11-944A-92DD-70E4-44E2F9C6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E5DE-A1BF-8E5B-03AC-DF49A942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33D9-721E-AC3E-CFE8-C16BF229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007C-BB9C-694D-B2B3-C956473545E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2DEE-D44B-693F-DCC5-33BE62D76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B234-BA54-50BC-92D5-2F6487FC5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5C8059ED-E644-6E5C-4C9A-397FBF370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772400" cy="6477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29FEC7-59F9-E9FA-15E4-93052A650C02}"/>
              </a:ext>
            </a:extLst>
          </p:cNvPr>
          <p:cNvCxnSpPr>
            <a:cxnSpLocks/>
          </p:cNvCxnSpPr>
          <p:nvPr/>
        </p:nvCxnSpPr>
        <p:spPr>
          <a:xfrm flipH="1">
            <a:off x="8609245" y="4630506"/>
            <a:ext cx="828057" cy="26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0BDBC7-F36F-3352-ABA1-8C98442970BB}"/>
              </a:ext>
            </a:extLst>
          </p:cNvPr>
          <p:cNvSpPr txBox="1"/>
          <p:nvPr/>
        </p:nvSpPr>
        <p:spPr>
          <a:xfrm>
            <a:off x="9400874" y="4531811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EEZ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1E25BD-D5D9-C1ED-7CF2-B6E1D93A5CF2}"/>
              </a:ext>
            </a:extLst>
          </p:cNvPr>
          <p:cNvSpPr txBox="1"/>
          <p:nvPr/>
        </p:nvSpPr>
        <p:spPr>
          <a:xfrm>
            <a:off x="8286358" y="448631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272DF-95F9-C8ED-E410-F07A15DCAF00}"/>
              </a:ext>
            </a:extLst>
          </p:cNvPr>
          <p:cNvSpPr txBox="1"/>
          <p:nvPr/>
        </p:nvSpPr>
        <p:spPr>
          <a:xfrm>
            <a:off x="9228607" y="4647228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815C38-B8DB-2B52-1DAC-32A77A1F1963}"/>
              </a:ext>
            </a:extLst>
          </p:cNvPr>
          <p:cNvSpPr txBox="1"/>
          <p:nvPr/>
        </p:nvSpPr>
        <p:spPr>
          <a:xfrm>
            <a:off x="8526814" y="4647228"/>
            <a:ext cx="3113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715BD8-8D35-1C5A-6FF2-6C984D85F8E6}"/>
              </a:ext>
            </a:extLst>
          </p:cNvPr>
          <p:cNvSpPr txBox="1"/>
          <p:nvPr/>
        </p:nvSpPr>
        <p:spPr>
          <a:xfrm>
            <a:off x="8383466" y="4242224"/>
            <a:ext cx="1484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change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51BB1E-8B3E-3A3C-AA87-240AD5FC8FDB}"/>
              </a:ext>
            </a:extLst>
          </p:cNvPr>
          <p:cNvSpPr txBox="1"/>
          <p:nvPr/>
        </p:nvSpPr>
        <p:spPr>
          <a:xfrm>
            <a:off x="8920818" y="4647228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5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530A1-6DC9-83E6-0D65-2C5F5FAF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451B69-26AE-CD68-01A5-3FBCCD60D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772400" cy="6477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9FBB7-A9C3-1FE6-CB00-D9AE74E4087F}"/>
              </a:ext>
            </a:extLst>
          </p:cNvPr>
          <p:cNvCxnSpPr>
            <a:cxnSpLocks/>
          </p:cNvCxnSpPr>
          <p:nvPr/>
        </p:nvCxnSpPr>
        <p:spPr>
          <a:xfrm flipH="1">
            <a:off x="8494567" y="4806645"/>
            <a:ext cx="828057" cy="26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4B57E2-88FC-5F99-D016-2E8D6B5B7EF3}"/>
              </a:ext>
            </a:extLst>
          </p:cNvPr>
          <p:cNvSpPr txBox="1"/>
          <p:nvPr/>
        </p:nvSpPr>
        <p:spPr>
          <a:xfrm>
            <a:off x="9313355" y="47079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EEZ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783F40-3393-C741-D965-057C4144B5A0}"/>
              </a:ext>
            </a:extLst>
          </p:cNvPr>
          <p:cNvSpPr txBox="1"/>
          <p:nvPr/>
        </p:nvSpPr>
        <p:spPr>
          <a:xfrm>
            <a:off x="8175045" y="467065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C1DEDB-82C7-B121-6D5B-AA23C54410C0}"/>
              </a:ext>
            </a:extLst>
          </p:cNvPr>
          <p:cNvSpPr txBox="1"/>
          <p:nvPr/>
        </p:nvSpPr>
        <p:spPr>
          <a:xfrm>
            <a:off x="9113929" y="4823367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02C184-C8E7-7B7F-4F2B-B0837767EADD}"/>
              </a:ext>
            </a:extLst>
          </p:cNvPr>
          <p:cNvSpPr txBox="1"/>
          <p:nvPr/>
        </p:nvSpPr>
        <p:spPr>
          <a:xfrm>
            <a:off x="8412136" y="4823367"/>
            <a:ext cx="3113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9D3148-7246-2109-306A-13BA3801C911}"/>
              </a:ext>
            </a:extLst>
          </p:cNvPr>
          <p:cNvSpPr txBox="1"/>
          <p:nvPr/>
        </p:nvSpPr>
        <p:spPr>
          <a:xfrm>
            <a:off x="8268788" y="4418363"/>
            <a:ext cx="1484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change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92A935-4BAC-7D72-D295-F40F7E7CDD1A}"/>
              </a:ext>
            </a:extLst>
          </p:cNvPr>
          <p:cNvSpPr txBox="1"/>
          <p:nvPr/>
        </p:nvSpPr>
        <p:spPr>
          <a:xfrm>
            <a:off x="8806140" y="4823367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5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4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Macintosh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5</cp:revision>
  <dcterms:created xsi:type="dcterms:W3CDTF">2024-11-14T17:50:56Z</dcterms:created>
  <dcterms:modified xsi:type="dcterms:W3CDTF">2024-11-14T18:42:46Z</dcterms:modified>
</cp:coreProperties>
</file>