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81"/>
  </p:normalViewPr>
  <p:slideViewPr>
    <p:cSldViewPr snapToGrid="0">
      <p:cViewPr>
        <p:scale>
          <a:sx n="120" d="100"/>
          <a:sy n="120" d="100"/>
        </p:scale>
        <p:origin x="13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4350EB-BAB6-97BA-1A5B-962BC27BBD82}"/>
              </a:ext>
            </a:extLst>
          </p:cNvPr>
          <p:cNvSpPr/>
          <p:nvPr/>
        </p:nvSpPr>
        <p:spPr>
          <a:xfrm>
            <a:off x="-106017" y="-54150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F98A8-F981-2397-61D4-B5CFEECB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E7694-C329-8364-BEC2-CAA81FF0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39" y="-424394"/>
            <a:ext cx="7772400" cy="453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F2FF0-8037-CF1A-5844-6C3E51DB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639" y="4109506"/>
            <a:ext cx="73152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F33C0-BC8B-769B-FCFD-BF7EDF4A6D5C}"/>
              </a:ext>
            </a:extLst>
          </p:cNvPr>
          <p:cNvSpPr txBox="1"/>
          <p:nvPr/>
        </p:nvSpPr>
        <p:spPr>
          <a:xfrm>
            <a:off x="1878923" y="-4193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315B0-3874-AD81-0D8A-82D8496F8E59}"/>
              </a:ext>
            </a:extLst>
          </p:cNvPr>
          <p:cNvSpPr txBox="1"/>
          <p:nvPr/>
        </p:nvSpPr>
        <p:spPr>
          <a:xfrm>
            <a:off x="1878923" y="37985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106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89F19-8121-FC02-F434-AE7A6A061584}"/>
              </a:ext>
            </a:extLst>
          </p:cNvPr>
          <p:cNvSpPr txBox="1"/>
          <p:nvPr/>
        </p:nvSpPr>
        <p:spPr>
          <a:xfrm>
            <a:off x="4023360" y="33223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</Words>
  <Application>Microsoft Macintosh PowerPoint</Application>
  <PresentationFormat>Widescreen</PresentationFormat>
  <Paragraphs>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6</cp:revision>
  <dcterms:created xsi:type="dcterms:W3CDTF">2024-11-01T19:18:54Z</dcterms:created>
  <dcterms:modified xsi:type="dcterms:W3CDTF">2025-01-17T02:59:35Z</dcterms:modified>
</cp:coreProperties>
</file>