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4712"/>
  </p:normalViewPr>
  <p:slideViewPr>
    <p:cSldViewPr snapToGrid="0">
      <p:cViewPr>
        <p:scale>
          <a:sx n="144" d="100"/>
          <a:sy n="144" d="100"/>
        </p:scale>
        <p:origin x="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125-72F4-FE4C-8705-730361A35DC2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6C6C9-1177-DD41-BA41-B2A8A0E70E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FC68-593C-0DBC-0675-FAEA1937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61C93-2CB3-CD57-AB3E-82DFA2AAF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D3C9-81D1-6BB7-77AB-44C7BFA63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65-2E62-1106-C334-0B9AB150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8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5BF-74E1-3F92-A1D6-C628CA44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7416-F75E-5526-4AC0-F48B27ACE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38BC-75B5-2300-659B-10E16DE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5CDC-AAE8-B6A0-84B3-DA4B2B3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50DF-A60C-E53F-E3EC-7EC9DF6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36C-DBCA-8EF4-3DB4-CFBB7F1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C995C-20C9-5115-A0D6-CC8105B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ED1D-6F1C-BC30-AC90-5A4A358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C5F4-8866-27E0-8D43-59ED85D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85AE-E20D-62F6-E6B8-63016B34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B1B0-170C-3F5D-1792-14526E6E9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B9C4-45A9-8DF8-9E4A-ACC473AF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CFBE-8F75-351C-C101-E001E05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BCDD-B370-A662-1837-10FD54D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5398-FDCB-75B7-E42F-C34DB27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A2A-EE60-9DC2-8B76-4CD49EF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81A-4583-4691-7109-CB6C606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65B0-3BF9-01AD-CE4E-097D6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FD8B-21C7-FDE1-7C69-5FFEBE2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7788-1DA4-B09C-821B-B16E3BEA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5F2-CA53-C97F-A520-6FF35A90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6202-0E84-E7DB-869C-C0EA26B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0F38-BDDF-5A88-667A-E8D8FAE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9000-56B5-E84D-D6B2-18F6EB6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C85-C667-8131-9678-94117A0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5CB-A955-8269-FD37-D227A25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EC85-5F75-3E60-7974-A89A5363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CB67-C53F-69ED-98FB-F69E6225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E7AD-9AC7-5624-E154-D212B80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7F4F-6887-00C1-5E15-90F325D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2ED4-CE23-827F-330E-7FBD7F7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8D81-AF15-2F9D-6B3A-2735753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0A4B-B4AD-79FC-7814-1CF14572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9C3E-89DB-CFBF-6D68-C23E659B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FE377-E789-72B5-E077-6916B7CBA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6F31A-3155-E8EE-E619-04FB387E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EEDD-D148-99D9-B874-905D8B2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4CFB-3452-F0D7-80FA-F0B6998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ECDB-7A39-34D4-09B6-9998C25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FF2-73C4-CAEB-F7C8-A23D818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6CD46-E299-C38D-0F0C-B5F4CD69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9A5CF-F403-BAB9-F613-4DD185E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E210-8C59-D499-3D9C-CCBC5C89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510B-ED60-7C24-6393-8730A359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08488-2339-9507-708A-1210EC9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FE82-9AF6-0165-2C35-FE9B8E1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A050-6ACE-986F-D567-48BD3173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AB20-A4DD-5543-C709-42F5D911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EB1D-E76F-2BD1-9CD1-B219FBD1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6DB0-3E83-07BD-63C4-E4FFB71E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4EE6-BE81-729A-6D50-CB81E0F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327D-3D6C-8FDE-6BD0-ECE55B9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542-D5B1-F216-3705-4D15762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A9391-9906-D6B7-6043-A0FC3876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EB30-97DA-C4E8-D2D0-F8E796B8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F2-93D4-BA7A-17F4-7B462DB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5AE7-239B-6846-915C-CEE1D7A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1E37-E3EC-D834-1DE1-4978444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0D11-944A-92DD-70E4-44E2F9C6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E5DE-A1BF-8E5B-03AC-DF49A942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33D9-721E-AC3E-CFE8-C16BF229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007C-BB9C-694D-B2B3-C956473545E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2DEE-D44B-693F-DCC5-33BE62D76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B234-BA54-50BC-92D5-2F6487FC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3BC005DE-B4B1-DA14-E410-6867D451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29FEC7-59F9-E9FA-15E4-93052A650C02}"/>
              </a:ext>
            </a:extLst>
          </p:cNvPr>
          <p:cNvCxnSpPr>
            <a:cxnSpLocks/>
          </p:cNvCxnSpPr>
          <p:nvPr/>
        </p:nvCxnSpPr>
        <p:spPr>
          <a:xfrm flipH="1">
            <a:off x="8609245" y="4630506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0BDBC7-F36F-3352-ABA1-8C98442970BB}"/>
              </a:ext>
            </a:extLst>
          </p:cNvPr>
          <p:cNvSpPr txBox="1"/>
          <p:nvPr/>
        </p:nvSpPr>
        <p:spPr>
          <a:xfrm>
            <a:off x="9400874" y="4531811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E25BD-D5D9-C1ED-7CF2-B6E1D93A5CF2}"/>
              </a:ext>
            </a:extLst>
          </p:cNvPr>
          <p:cNvSpPr txBox="1"/>
          <p:nvPr/>
        </p:nvSpPr>
        <p:spPr>
          <a:xfrm>
            <a:off x="8286358" y="44863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272DF-95F9-C8ED-E410-F07A15DCAF00}"/>
              </a:ext>
            </a:extLst>
          </p:cNvPr>
          <p:cNvSpPr txBox="1"/>
          <p:nvPr/>
        </p:nvSpPr>
        <p:spPr>
          <a:xfrm>
            <a:off x="9228607" y="464722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15C38-B8DB-2B52-1DAC-32A77A1F1963}"/>
              </a:ext>
            </a:extLst>
          </p:cNvPr>
          <p:cNvSpPr txBox="1"/>
          <p:nvPr/>
        </p:nvSpPr>
        <p:spPr>
          <a:xfrm>
            <a:off x="8526814" y="4647228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15BD8-8D35-1C5A-6FF2-6C984D85F8E6}"/>
              </a:ext>
            </a:extLst>
          </p:cNvPr>
          <p:cNvSpPr txBox="1"/>
          <p:nvPr/>
        </p:nvSpPr>
        <p:spPr>
          <a:xfrm>
            <a:off x="8383466" y="4242224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BB1E-8B3E-3A3C-AA87-240AD5FC8FDB}"/>
              </a:ext>
            </a:extLst>
          </p:cNvPr>
          <p:cNvSpPr txBox="1"/>
          <p:nvPr/>
        </p:nvSpPr>
        <p:spPr>
          <a:xfrm>
            <a:off x="8920818" y="464722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30A1-6DC9-83E6-0D65-2C5F5FAF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451B69-26AE-CD68-01A5-3FBCCD60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9FBB7-A9C3-1FE6-CB00-D9AE74E4087F}"/>
              </a:ext>
            </a:extLst>
          </p:cNvPr>
          <p:cNvCxnSpPr>
            <a:cxnSpLocks/>
          </p:cNvCxnSpPr>
          <p:nvPr/>
        </p:nvCxnSpPr>
        <p:spPr>
          <a:xfrm flipH="1">
            <a:off x="8494567" y="4806645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B57E2-88FC-5F99-D016-2E8D6B5B7EF3}"/>
              </a:ext>
            </a:extLst>
          </p:cNvPr>
          <p:cNvSpPr txBox="1"/>
          <p:nvPr/>
        </p:nvSpPr>
        <p:spPr>
          <a:xfrm>
            <a:off x="9313355" y="47079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83F40-3393-C741-D965-057C4144B5A0}"/>
              </a:ext>
            </a:extLst>
          </p:cNvPr>
          <p:cNvSpPr txBox="1"/>
          <p:nvPr/>
        </p:nvSpPr>
        <p:spPr>
          <a:xfrm>
            <a:off x="8175045" y="46706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C1DEDB-82C7-B121-6D5B-AA23C54410C0}"/>
              </a:ext>
            </a:extLst>
          </p:cNvPr>
          <p:cNvSpPr txBox="1"/>
          <p:nvPr/>
        </p:nvSpPr>
        <p:spPr>
          <a:xfrm>
            <a:off x="9113929" y="482336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02C184-C8E7-7B7F-4F2B-B0837767EADD}"/>
              </a:ext>
            </a:extLst>
          </p:cNvPr>
          <p:cNvSpPr txBox="1"/>
          <p:nvPr/>
        </p:nvSpPr>
        <p:spPr>
          <a:xfrm>
            <a:off x="8412136" y="4823367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D3148-7246-2109-306A-13BA3801C911}"/>
              </a:ext>
            </a:extLst>
          </p:cNvPr>
          <p:cNvSpPr txBox="1"/>
          <p:nvPr/>
        </p:nvSpPr>
        <p:spPr>
          <a:xfrm>
            <a:off x="8268788" y="4418363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92A935-4BAC-7D72-D295-F40F7E7CDD1A}"/>
              </a:ext>
            </a:extLst>
          </p:cNvPr>
          <p:cNvSpPr txBox="1"/>
          <p:nvPr/>
        </p:nvSpPr>
        <p:spPr>
          <a:xfrm>
            <a:off x="8806140" y="4823367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09F204B-A689-E9FC-400B-2473FD9E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29" y="0"/>
            <a:ext cx="6000750" cy="6858000"/>
          </a:xfrm>
          <a:prstGeom prst="rect">
            <a:avLst/>
          </a:prstGeom>
        </p:spPr>
      </p:pic>
      <p:sp>
        <p:nvSpPr>
          <p:cNvPr id="39" name="Left Brace 38">
            <a:extLst>
              <a:ext uri="{FF2B5EF4-FFF2-40B4-BE49-F238E27FC236}">
                <a16:creationId xmlns:a16="http://schemas.microsoft.com/office/drawing/2014/main" id="{79089012-D8A7-7ECC-E222-4C81F586AE6D}"/>
              </a:ext>
            </a:extLst>
          </p:cNvPr>
          <p:cNvSpPr/>
          <p:nvPr/>
        </p:nvSpPr>
        <p:spPr>
          <a:xfrm rot="10800000">
            <a:off x="6858301" y="4837319"/>
            <a:ext cx="144000" cy="5284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7E98DB4-AAA6-A966-104C-2A0994467C2C}"/>
              </a:ext>
            </a:extLst>
          </p:cNvPr>
          <p:cNvSpPr/>
          <p:nvPr/>
        </p:nvSpPr>
        <p:spPr>
          <a:xfrm rot="10800000">
            <a:off x="6858301" y="5437570"/>
            <a:ext cx="144000" cy="1020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D178A05-45D9-7BB9-2EE4-0558F51A0F54}"/>
              </a:ext>
            </a:extLst>
          </p:cNvPr>
          <p:cNvSpPr/>
          <p:nvPr/>
        </p:nvSpPr>
        <p:spPr>
          <a:xfrm rot="10800000">
            <a:off x="6858301" y="4491094"/>
            <a:ext cx="144000" cy="2744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C9018D9-6EB3-5241-DC3E-1F9010B05607}"/>
              </a:ext>
            </a:extLst>
          </p:cNvPr>
          <p:cNvSpPr/>
          <p:nvPr/>
        </p:nvSpPr>
        <p:spPr>
          <a:xfrm rot="10800000">
            <a:off x="6848775" y="3019424"/>
            <a:ext cx="144000" cy="13998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D9B4805-8AC2-906D-9955-3763E296E84D}"/>
              </a:ext>
            </a:extLst>
          </p:cNvPr>
          <p:cNvSpPr/>
          <p:nvPr/>
        </p:nvSpPr>
        <p:spPr>
          <a:xfrm rot="10800000">
            <a:off x="6858300" y="1825799"/>
            <a:ext cx="144000" cy="9020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3232E638-982C-9743-7767-63FDDECF8DE6}"/>
              </a:ext>
            </a:extLst>
          </p:cNvPr>
          <p:cNvSpPr/>
          <p:nvPr/>
        </p:nvSpPr>
        <p:spPr>
          <a:xfrm rot="10800000">
            <a:off x="6858300" y="1104899"/>
            <a:ext cx="144000" cy="654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3F19E-C2C3-9BDB-2798-488C8E5B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96" y="0"/>
            <a:ext cx="6000750" cy="68580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76A7B66-9645-5E21-77E5-98FBF6BA15E4}"/>
              </a:ext>
            </a:extLst>
          </p:cNvPr>
          <p:cNvSpPr/>
          <p:nvPr/>
        </p:nvSpPr>
        <p:spPr>
          <a:xfrm rot="10800000">
            <a:off x="6944722" y="4822825"/>
            <a:ext cx="144000" cy="5820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394358-4315-A6A8-1BC4-355B10B3A7A3}"/>
              </a:ext>
            </a:extLst>
          </p:cNvPr>
          <p:cNvSpPr/>
          <p:nvPr/>
        </p:nvSpPr>
        <p:spPr>
          <a:xfrm rot="10800000">
            <a:off x="6944721" y="5470664"/>
            <a:ext cx="144000" cy="9976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22D63-3C8D-AE48-0BA3-1340FE094B99}"/>
              </a:ext>
            </a:extLst>
          </p:cNvPr>
          <p:cNvSpPr/>
          <p:nvPr/>
        </p:nvSpPr>
        <p:spPr>
          <a:xfrm rot="10800000">
            <a:off x="6944722" y="4537075"/>
            <a:ext cx="144000" cy="216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4FB36AF-AF1C-F2D6-AF0A-932F1D335856}"/>
              </a:ext>
            </a:extLst>
          </p:cNvPr>
          <p:cNvSpPr/>
          <p:nvPr/>
        </p:nvSpPr>
        <p:spPr>
          <a:xfrm rot="10800000">
            <a:off x="6944722" y="3279774"/>
            <a:ext cx="144000" cy="11882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D09DFA-30E0-1C0B-19B7-BE98E9C35679}"/>
              </a:ext>
            </a:extLst>
          </p:cNvPr>
          <p:cNvSpPr/>
          <p:nvPr/>
        </p:nvSpPr>
        <p:spPr>
          <a:xfrm rot="10800000">
            <a:off x="6944721" y="1952622"/>
            <a:ext cx="144000" cy="9937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913AEFA-248F-7D43-7393-DD15DD3260FB}"/>
              </a:ext>
            </a:extLst>
          </p:cNvPr>
          <p:cNvSpPr/>
          <p:nvPr/>
        </p:nvSpPr>
        <p:spPr>
          <a:xfrm rot="10800000">
            <a:off x="6944721" y="1092199"/>
            <a:ext cx="144000" cy="7913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95C8203-3FCB-B7F7-CE70-4AC88FFAF985}"/>
              </a:ext>
            </a:extLst>
          </p:cNvPr>
          <p:cNvSpPr/>
          <p:nvPr/>
        </p:nvSpPr>
        <p:spPr>
          <a:xfrm rot="10800000">
            <a:off x="6944721" y="3012176"/>
            <a:ext cx="144000" cy="2080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48B1503-818C-7C9D-A843-3196C26A2384}"/>
              </a:ext>
            </a:extLst>
          </p:cNvPr>
          <p:cNvSpPr/>
          <p:nvPr/>
        </p:nvSpPr>
        <p:spPr>
          <a:xfrm rot="10800000">
            <a:off x="6944721" y="453740"/>
            <a:ext cx="144000" cy="2080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22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14</cp:revision>
  <dcterms:created xsi:type="dcterms:W3CDTF">2024-11-14T17:50:56Z</dcterms:created>
  <dcterms:modified xsi:type="dcterms:W3CDTF">2025-05-26T15:19:11Z</dcterms:modified>
</cp:coreProperties>
</file>