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81"/>
  </p:normalViewPr>
  <p:slideViewPr>
    <p:cSldViewPr snapToGrid="0">
      <p:cViewPr>
        <p:scale>
          <a:sx n="120" d="100"/>
          <a:sy n="120" d="100"/>
        </p:scale>
        <p:origin x="1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04606-80EF-5D44-9198-803DFA1FF3B4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02CD0-801B-0C4C-9E57-9C77421798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3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0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3FC9-7A8A-C5FD-B891-0F4B30ED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62373-D7AC-1DB9-D4C8-C04B5745A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55CE1-B4CC-7C41-CED6-0E1ED9CE0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9E304-C5A4-670E-0238-44733F13A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A25C-B417-1853-AA98-1AA7E460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EE9CB-606D-5A76-5605-5245B694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97C5-64E5-1C4E-D4BF-C6E02EAD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6545-F285-6B45-ACD3-61B6A900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C84C-57E3-5B55-BCE3-192457F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06A-D82E-5D81-0883-DA20A9C2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BB642-ACFF-D5B3-6043-625CB8DB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20F8-7E97-B4F2-D560-D0D769E0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629D-F0E2-4AB7-2DF0-DEF3E175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9CD8-8017-B75F-EE53-B1D6725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8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2026-5B4B-E284-1844-1273275D5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7370-29EF-8E95-0494-05E33BEA3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3516-E940-B479-25E5-39DC2E63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00A2-A567-21D3-8A93-FCD52C3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6F38-225E-225F-CFBA-AE67924F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148-E232-C65C-A1C2-89E1816C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3065-F2B6-3851-6BF4-9300869E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A27A6-A8DB-F7D9-318D-4211D7A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1B78-ED65-D4A8-0E64-A203BFD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364D-383E-44AB-2A6C-D7ABEBF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C893-122F-9DE9-D1B8-E5E6FA2E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D48-4E8C-1F6C-F996-73923BA5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25FD-52B4-C79A-115E-30382575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A305-929E-5F10-CDD6-2ED169C0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BBD-8460-EE21-20E2-A25400CE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4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0F2-047B-77B0-F6A2-9007D8C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AE04-1914-0444-A4AC-7E0C6F677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9E0E-C766-A6DB-A2E1-7743BA4E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006F-A82A-D115-F0CC-69A4F5EF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A53C-2D4F-D27F-E679-8244FCA0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207C-A32C-0F8E-AC8B-CC7C5473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7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B3E9-E0AF-D13C-3561-B0BB78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A3A1-2F88-A716-3E61-45BE36C8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4EAC-780A-C21E-9F75-4A82A149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85E49-69A1-7065-E5E8-CF27A223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97321-3B09-BFD4-A7DA-802A7319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3244F-A397-2B45-29CB-46B95623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66B4A-2799-BA4C-82B3-B1021B3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9B829-21E8-4FEA-675C-1B17CFCB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0888-1B19-F94B-FFD0-A182880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0261-AF62-6479-F228-D3C10604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7052-5206-8666-5BDF-78B2AEFF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0590C-C7B3-33C2-5BEC-8105A42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B4620-7CE2-1A24-A5D7-E2B274F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9401-CD98-2DF4-3C78-F6800D78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183F-9567-CEC4-AA57-CA7E416D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2F44-A931-7454-4E50-E0F31FC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1683-786A-279E-95ED-2D44C414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8134-C02E-E13F-BFDB-71B37587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22D6-7169-68D2-C299-A82BA09A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C1A7-0E99-E745-663E-9E5460D0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D68E-F44E-EA00-67CC-E2887BC3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2D7-82E4-F402-2F7B-B868756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4591E-28AC-4034-3D3A-D31F89ED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22F7-A823-4647-0509-D9C385D9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18B2-02F8-1E3D-76A8-6BBAB4C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5D05-4FD9-579F-116B-176E5932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9F07-FC6D-74CB-5B40-DAC7151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98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1A836-D9E6-7012-4A3C-145C44B0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2DE9-71C3-4E07-C589-FB8E5E77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1700-A09A-1C2B-FA13-646510B7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AF09-2E6E-734D-A53B-B5A016D0D6F1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57BC-6932-80F1-2D7B-C82DDF78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19E-0D19-EC88-06B7-FA6BB2D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DA94804-9761-E6DF-3E26-192B2546A16D}"/>
              </a:ext>
            </a:extLst>
          </p:cNvPr>
          <p:cNvSpPr/>
          <p:nvPr/>
        </p:nvSpPr>
        <p:spPr>
          <a:xfrm>
            <a:off x="-189181" y="-857918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7C1B2-4BF5-2441-0FE3-26006078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D15060C-0330-4414-B30F-35074F5C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AE13663-C793-9081-D898-C8BD91DF1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33" y="7021542"/>
            <a:ext cx="4795591" cy="52602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C29E084-9B39-5501-C88D-F559A9A3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59450" y="4117798"/>
            <a:ext cx="1440000" cy="14400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69D3342-BAAF-4DF0-2270-1D21E4811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813063" y="4117798"/>
            <a:ext cx="1440000" cy="1440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BB575DAA-E946-1B54-A7C2-EC1119F3B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261155" y="4117798"/>
            <a:ext cx="1440000" cy="14400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9A65F73-E5B7-E9FA-464E-4E6B00BEA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695191" y="4117798"/>
            <a:ext cx="1440000" cy="14400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8CE2462-B31C-5DFE-0797-4660FB8B9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137319" y="4117798"/>
            <a:ext cx="1440000" cy="14400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91F7A95-0F2F-F51C-9FEE-E50E466AA1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569227" y="4117798"/>
            <a:ext cx="1440000" cy="14400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EEF5A5B-855F-8B29-8CAF-294243AB9A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59450" y="5551885"/>
            <a:ext cx="1440000" cy="1440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074A560-6ABF-100D-BCDE-948419000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2813063" y="5551885"/>
            <a:ext cx="1440000" cy="144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14675A1-97B6-9B63-21DC-52CFF0D935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4261155" y="5551885"/>
            <a:ext cx="1440000" cy="14400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A7583227-AAD7-9977-5BF4-75EC8F02C9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5695191" y="5551885"/>
            <a:ext cx="1440000" cy="14400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0F4353A-D999-A252-EBB4-461428677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7137319" y="5551885"/>
            <a:ext cx="1440000" cy="144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3368CB9-A410-4EB8-B993-13C8A073C5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8569227" y="555188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A96A7-5570-F4C8-570C-5019A69B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C8F916FF-1B25-2246-C5DB-4B5878264511}"/>
              </a:ext>
            </a:extLst>
          </p:cNvPr>
          <p:cNvSpPr/>
          <p:nvPr/>
        </p:nvSpPr>
        <p:spPr>
          <a:xfrm>
            <a:off x="-106017" y="-531347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9966A-C805-E4A7-FE83-FC41889F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8275203-DE2D-D13C-1117-F1EEC375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F795FE-58CD-0958-BCBB-AE5DD07AC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97" y="4109506"/>
            <a:ext cx="7630588" cy="38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9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</Words>
  <Application>Microsoft Macintosh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3</cp:revision>
  <dcterms:created xsi:type="dcterms:W3CDTF">2024-11-01T19:18:54Z</dcterms:created>
  <dcterms:modified xsi:type="dcterms:W3CDTF">2024-11-06T13:13:29Z</dcterms:modified>
</cp:coreProperties>
</file>