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7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AE64"/>
    <a:srgbClr val="7CA3C7"/>
    <a:srgbClr val="98CA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801"/>
  </p:normalViewPr>
  <p:slideViewPr>
    <p:cSldViewPr snapToGrid="0">
      <p:cViewPr>
        <p:scale>
          <a:sx n="152" d="100"/>
          <a:sy n="152" d="100"/>
        </p:scale>
        <p:origin x="21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A0DDFA-BF0F-2040-A359-C711B3D11968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5B6E45-B2E7-014E-A063-320647ABD1E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10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014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3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B6E45-B2E7-014E-A063-320647ABD1E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7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51B-54F6-5B0B-35D6-D0642FCB6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B936E-672A-7E87-B292-0900292A3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1F0FC-19A1-B3EB-CB41-D69D1DF1E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567D1-F284-8C69-05DC-B86E7E15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A8647-1AA3-4C9D-FFFF-B08C1FCC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30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E156-8E19-F502-964C-C70B76C4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C144C-E622-43F1-2AA6-3D31E0C0F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28D3-4AFD-5BD2-D74B-1D003A43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A6C0E-4F60-0DDA-5514-66DF3D93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CB50-5635-2618-8BD9-02C069A8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40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C14ED-C08F-232E-A812-2CCCED9E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3E09-28DC-E687-F700-A3A3DDACF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400B-14E4-2CC8-486E-1CEEFB14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C4DF-5E2B-DDE9-6E48-30913AF8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9EA2D-6E19-D476-0E92-8F91C03A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6821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48637-8E56-01C0-6BC8-301F2DC30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BF93-399C-F012-0FEF-B61EF0594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7706-4414-C2E0-31DA-DE6EB6E81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DDFFE-7A92-61AE-E6C1-1FA7678E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6A7CC-19D3-AA42-435D-C23775DD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706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159-E628-2ADA-A6FE-FF5940CA2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4365E4-4AE1-6600-6283-72F339A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3631-7643-9394-E458-F0ADD795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D5DA-096E-673C-7C4D-4B4347954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1FEEE-E343-29B6-2F37-FD595B54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1C7E3-BFC8-CEFE-E919-8F00A343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EE97-9F2C-27C7-9455-3194E6A96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DABF7-F003-5D09-8084-7673C1331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ABEB-1956-26CC-E817-85AB63E6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788C8-5435-9103-9BE3-BA3B1A7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F0C79-408C-8799-27FE-13A94BC0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7342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3C8-6B22-90FC-4AED-DDB9637E9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D01E4-0239-38EC-08B4-C42A33881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7800-5B1D-57D6-AB79-5971446BC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725FDF-62C7-083C-0528-731B0A482A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8211D-3DC8-E602-B0D9-819D898F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E5468-A2CE-DA4E-30DA-4A06B14F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642E8-F6B0-FD50-8EC0-A2D94F7D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F5721D-78A9-D00B-CF3C-905FECC7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5190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F19E-4580-8276-3A03-50BEDF5BA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014758-CA0A-9176-E2F7-E00D95BE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D7A8B-3B36-6A2E-9DA6-70BF662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F9B74-54B0-DAF6-AA49-EB19CCE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82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03F1BA-63B7-2907-B045-D41807260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227A8F-59AC-7357-6905-CC6C3AA3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372B9-3B03-CDB7-C051-B594357A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360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E32A7-E5B8-95D8-7FD4-A5203411D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1BF12-E3A5-57B3-E6B7-2CC299687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355AB-1C4F-244E-CBDC-1B9107852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90A40-4B2A-D1A0-9A5F-7FAF4A90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C83CE-E94B-726E-321E-24AC8F0B2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675CF-73FA-2817-3CC4-9767525B9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0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02975-E108-FF74-3752-5FBBA6A88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2B6CC-65B8-8A24-2755-BC146B57E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76B32-1600-F4B7-F4FB-0CD7DF3CCB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AB72C1-6706-6E75-ED98-26711627F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CAF67-9CDE-56E0-C278-D80E857C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6E578-7E93-E535-5332-A4E12434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144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84E8A-CE40-077B-FA18-CB64C298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B3681-8130-B247-C4E3-816169348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8021B-7492-E7BD-EA94-B453CA516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09C7E-7654-CB4E-B98C-B1DF063B3F8E}" type="datetimeFigureOut">
              <a:rPr lang="pt-BR" smtClean="0"/>
              <a:t>26/05/2025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B889-713C-21B1-0C37-5C2C31735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F757-030E-1CD7-E67C-723B07D67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BF629-B3E6-B342-BAC5-99E79CE9628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99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CE898BCE-34DA-1939-20A8-1D2815175612}"/>
              </a:ext>
            </a:extLst>
          </p:cNvPr>
          <p:cNvSpPr/>
          <p:nvPr/>
        </p:nvSpPr>
        <p:spPr>
          <a:xfrm>
            <a:off x="-1001786" y="-338060"/>
            <a:ext cx="13624224" cy="798653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766571F-3E8E-FD83-1086-7660FEA74436}"/>
              </a:ext>
            </a:extLst>
          </p:cNvPr>
          <p:cNvSpPr txBox="1"/>
          <p:nvPr/>
        </p:nvSpPr>
        <p:spPr>
          <a:xfrm>
            <a:off x="-642699" y="-88545"/>
            <a:ext cx="3921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A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A420725-B315-8C61-2AE6-6BA7A102325A}"/>
              </a:ext>
            </a:extLst>
          </p:cNvPr>
          <p:cNvSpPr txBox="1"/>
          <p:nvPr/>
        </p:nvSpPr>
        <p:spPr>
          <a:xfrm>
            <a:off x="5963076" y="-88545"/>
            <a:ext cx="17745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+mj-lt"/>
              </a:rPr>
              <a:t>B</a:t>
            </a:r>
            <a:endParaRPr lang="en-US" sz="2000" b="1" noProof="0" dirty="0">
              <a:latin typeface="+mj-lt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B5CD39E-E90C-6F9A-00B5-993B0E0A05DD}"/>
              </a:ext>
            </a:extLst>
          </p:cNvPr>
          <p:cNvSpPr txBox="1"/>
          <p:nvPr/>
        </p:nvSpPr>
        <p:spPr>
          <a:xfrm>
            <a:off x="10892096" y="-659757"/>
            <a:ext cx="2303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>
                <a:solidFill>
                  <a:schemeClr val="bg1"/>
                </a:solidFill>
                <a:latin typeface="+mj-lt"/>
              </a:rPr>
              <a:t>SSP 126,  early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7FF458-365F-F91C-173D-7AD52A4C2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70" t="8809" r="11181" b="11102"/>
          <a:stretch/>
        </p:blipFill>
        <p:spPr>
          <a:xfrm>
            <a:off x="-751523" y="-170838"/>
            <a:ext cx="6344407" cy="6527071"/>
          </a:xfrm>
          <a:prstGeom prst="ellipse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1D96AA-5827-BF20-E9BE-B662EA6CC2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748" t="8251" r="11651" b="10699"/>
          <a:stretch/>
        </p:blipFill>
        <p:spPr>
          <a:xfrm>
            <a:off x="6246441" y="-170838"/>
            <a:ext cx="6193249" cy="6468523"/>
          </a:xfrm>
          <a:prstGeom prst="ellipse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828C8766-F86E-32CD-5ECC-0386FA997A95}"/>
              </a:ext>
            </a:extLst>
          </p:cNvPr>
          <p:cNvGrpSpPr/>
          <p:nvPr/>
        </p:nvGrpSpPr>
        <p:grpSpPr>
          <a:xfrm>
            <a:off x="4661656" y="4642166"/>
            <a:ext cx="2772526" cy="2771012"/>
            <a:chOff x="4274963" y="1824255"/>
            <a:chExt cx="2772526" cy="277101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EBE2CC8E-87D7-BC5E-07AE-DC272E790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6A4C1D3-FA3B-1BC0-5857-80E954BA8FA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BFD3F4C-E3D7-3A35-83DB-467A2F25F63D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3715818-592E-3548-5BFB-A8E2C948253D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5386A1C-0D17-FD9E-AA1D-16003BDFFEA9}"/>
                </a:ext>
              </a:extLst>
            </p:cNvPr>
            <p:cNvSpPr txBox="1"/>
            <p:nvPr/>
          </p:nvSpPr>
          <p:spPr>
            <a:xfrm rot="4785408">
              <a:off x="4142705" y="3321121"/>
              <a:ext cx="7261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9F8E8E8-F03E-353D-19B4-2820D2DEEE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A05FBF-3A9C-F5D3-7B36-41C832FE2C70}"/>
                </a:ext>
              </a:extLst>
            </p:cNvPr>
            <p:cNvSpPr txBox="1"/>
            <p:nvPr/>
          </p:nvSpPr>
          <p:spPr>
            <a:xfrm rot="18836050">
              <a:off x="4045549" y="2440461"/>
              <a:ext cx="15094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1B6910-C1B4-79F6-AEC7-7F1AA02B275E}"/>
                </a:ext>
              </a:extLst>
            </p:cNvPr>
            <p:cNvSpPr txBox="1"/>
            <p:nvPr/>
          </p:nvSpPr>
          <p:spPr>
            <a:xfrm rot="20336778">
              <a:off x="5429740" y="4133602"/>
              <a:ext cx="1290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2754226-1785-CE40-BD99-190911D4C5A5}"/>
                </a:ext>
              </a:extLst>
            </p:cNvPr>
            <p:cNvSpPr txBox="1"/>
            <p:nvPr/>
          </p:nvSpPr>
          <p:spPr>
            <a:xfrm>
              <a:off x="4960265" y="1902332"/>
              <a:ext cx="12904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AFCA418-CEFE-13AB-FD8E-70DCF9F2E5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257DDD8-6D1A-6E67-3ECE-5958404CC862}"/>
                </a:ext>
              </a:extLst>
            </p:cNvPr>
            <p:cNvSpPr txBox="1"/>
            <p:nvPr/>
          </p:nvSpPr>
          <p:spPr>
            <a:xfrm rot="17462461">
              <a:off x="6302590" y="3399427"/>
              <a:ext cx="1028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Name of</a:t>
              </a:r>
            </a:p>
            <a:p>
              <a:pPr algn="ctr"/>
              <a:r>
                <a:rPr lang="en-US" sz="1200" noProof="0" dirty="0">
                  <a:latin typeface="+mj-lt"/>
                </a:rPr>
                <a:t> LME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4BF5B64-EE1C-7CF2-C89A-4C6CC6635985}"/>
                </a:ext>
              </a:extLst>
            </p:cNvPr>
            <p:cNvCxnSpPr>
              <a:cxnSpLocks/>
            </p:cNvCxnSpPr>
            <p:nvPr/>
          </p:nvCxnSpPr>
          <p:spPr>
            <a:xfrm>
              <a:off x="6313567" y="3446030"/>
              <a:ext cx="297702" cy="89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3AF91C6-A10D-670C-BFCA-255B6AA5339F}"/>
                </a:ext>
              </a:extLst>
            </p:cNvPr>
            <p:cNvSpPr txBox="1"/>
            <p:nvPr/>
          </p:nvSpPr>
          <p:spPr>
            <a:xfrm rot="1760234">
              <a:off x="4406093" y="4130131"/>
              <a:ext cx="10955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C65E9-1E12-0B1B-631E-695BA892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000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F2E6D-70DB-E1B5-DD55-99283384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A966-9280-24DC-383C-516C3340F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700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E7B9E-A02A-BA7A-9373-E6E887A60822}"/>
              </a:ext>
            </a:extLst>
          </p:cNvPr>
          <p:cNvGrpSpPr/>
          <p:nvPr/>
        </p:nvGrpSpPr>
        <p:grpSpPr>
          <a:xfrm>
            <a:off x="4472815" y="1755196"/>
            <a:ext cx="2335126" cy="2763840"/>
            <a:chOff x="4472815" y="1755196"/>
            <a:chExt cx="2335126" cy="2763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E670CAF-1718-2F60-3271-A45E312C8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0559" t="16762" r="19479" b="19960"/>
            <a:stretch/>
          </p:blipFill>
          <p:spPr>
            <a:xfrm>
              <a:off x="4762061" y="2284645"/>
              <a:ext cx="1782538" cy="1881188"/>
            </a:xfrm>
            <a:prstGeom prst="ellipse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9236C2-7071-CCAB-28A9-9506708D5E4F}"/>
                </a:ext>
              </a:extLst>
            </p:cNvPr>
            <p:cNvSpPr/>
            <p:nvPr/>
          </p:nvSpPr>
          <p:spPr>
            <a:xfrm>
              <a:off x="6006646" y="4103730"/>
              <a:ext cx="114300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073F9E-889E-2A17-1116-158D82FC4600}"/>
                </a:ext>
              </a:extLst>
            </p:cNvPr>
            <p:cNvSpPr/>
            <p:nvPr/>
          </p:nvSpPr>
          <p:spPr>
            <a:xfrm rot="17077430">
              <a:off x="6257958" y="3293280"/>
              <a:ext cx="343816" cy="1506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4" name="Left Brace 33">
              <a:extLst>
                <a:ext uri="{FF2B5EF4-FFF2-40B4-BE49-F238E27FC236}">
                  <a16:creationId xmlns:a16="http://schemas.microsoft.com/office/drawing/2014/main" id="{6C99D47D-17E5-3053-9DD8-E10FC968B9C4}"/>
                </a:ext>
              </a:extLst>
            </p:cNvPr>
            <p:cNvSpPr/>
            <p:nvPr/>
          </p:nvSpPr>
          <p:spPr>
            <a:xfrm rot="14820896">
              <a:off x="5825572" y="3878643"/>
              <a:ext cx="243362" cy="375378"/>
            </a:xfrm>
            <a:prstGeom prst="leftBrace">
              <a:avLst>
                <a:gd name="adj1" fmla="val 8333"/>
                <a:gd name="adj2" fmla="val 4884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041A75-2228-B22D-BF4D-D096386B83F9}"/>
                </a:ext>
              </a:extLst>
            </p:cNvPr>
            <p:cNvSpPr txBox="1"/>
            <p:nvPr/>
          </p:nvSpPr>
          <p:spPr>
            <a:xfrm rot="4370127">
              <a:off x="4103003" y="3408456"/>
              <a:ext cx="9935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6522F-D1FE-F382-62E5-624D09E612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94287" y="2528666"/>
              <a:ext cx="543695" cy="3219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18FE553-3A4A-24BF-783B-143093D223D0}"/>
                </a:ext>
              </a:extLst>
            </p:cNvPr>
            <p:cNvSpPr txBox="1"/>
            <p:nvPr/>
          </p:nvSpPr>
          <p:spPr>
            <a:xfrm rot="18836050">
              <a:off x="4146310" y="2382944"/>
              <a:ext cx="15094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1DA74F3-AEF6-8BC1-A487-338F10DED5A5}"/>
                </a:ext>
              </a:extLst>
            </p:cNvPr>
            <p:cNvSpPr txBox="1"/>
            <p:nvPr/>
          </p:nvSpPr>
          <p:spPr>
            <a:xfrm rot="20089194">
              <a:off x="5410354" y="4103538"/>
              <a:ext cx="1290433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Proportion of all stocks shifting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3787A5-9825-24B9-6DD7-010C04DD74DE}"/>
                </a:ext>
              </a:extLst>
            </p:cNvPr>
            <p:cNvSpPr txBox="1"/>
            <p:nvPr/>
          </p:nvSpPr>
          <p:spPr>
            <a:xfrm>
              <a:off x="4960265" y="1910608"/>
              <a:ext cx="12904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b="1" noProof="0" dirty="0">
                  <a:latin typeface="+mj-lt"/>
                </a:rPr>
                <a:t>Legend key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CBD9EFA-F113-6CA6-6BF3-0B1D0A293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5391" y="3462436"/>
              <a:ext cx="232598" cy="355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696FA6-D5A3-703E-A869-B413CFCAD6D8}"/>
                </a:ext>
              </a:extLst>
            </p:cNvPr>
            <p:cNvSpPr txBox="1"/>
            <p:nvPr/>
          </p:nvSpPr>
          <p:spPr>
            <a:xfrm rot="16997977">
              <a:off x="6217620" y="3364684"/>
              <a:ext cx="92672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noProof="0" dirty="0">
                  <a:latin typeface="+mj-lt"/>
                </a:rPr>
                <a:t>Name of LME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E44799-CE0C-9907-04F6-D03EA1F9A04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6313567" y="3446030"/>
              <a:ext cx="243863" cy="164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FCBFD1E-ACED-3CEF-B266-A1E9CD863512}"/>
                </a:ext>
              </a:extLst>
            </p:cNvPr>
            <p:cNvSpPr txBox="1"/>
            <p:nvPr/>
          </p:nvSpPr>
          <p:spPr>
            <a:xfrm rot="2016938">
              <a:off x="4536512" y="4085900"/>
              <a:ext cx="93976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noProof="0" dirty="0">
                  <a:latin typeface="+mj-lt"/>
                </a:rPr>
                <a:t>Color of LME across figures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59B23B0-EB77-66D3-57A3-53172068E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202" y="3859909"/>
              <a:ext cx="191696" cy="2965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9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27B60B-86D7-9543-EDE9-2E05A3DEB0B3}"/>
              </a:ext>
            </a:extLst>
          </p:cNvPr>
          <p:cNvGrpSpPr/>
          <p:nvPr/>
        </p:nvGrpSpPr>
        <p:grpSpPr>
          <a:xfrm>
            <a:off x="2023894" y="3782697"/>
            <a:ext cx="2354895" cy="2132305"/>
            <a:chOff x="3137332" y="1135619"/>
            <a:chExt cx="2894193" cy="2631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55C6940-5EED-4952-4D56-88FB93CD3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028E42A-7633-36A9-A20E-90877DDE898E}"/>
                </a:ext>
              </a:extLst>
            </p:cNvPr>
            <p:cNvCxnSpPr>
              <a:cxnSpLocks/>
            </p:cNvCxnSpPr>
            <p:nvPr/>
          </p:nvCxnSpPr>
          <p:spPr>
            <a:xfrm>
              <a:off x="5272957" y="2745542"/>
              <a:ext cx="233076" cy="134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7D2537D8-A7FD-A65E-2EE9-B856355F2683}"/>
                </a:ext>
              </a:extLst>
            </p:cNvPr>
            <p:cNvSpPr/>
            <p:nvPr/>
          </p:nvSpPr>
          <p:spPr>
            <a:xfrm rot="6565260">
              <a:off x="4223746" y="3057677"/>
              <a:ext cx="158380" cy="485148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9F0B0-6DFB-0121-C253-C948B22389EA}"/>
                </a:ext>
              </a:extLst>
            </p:cNvPr>
            <p:cNvSpPr txBox="1"/>
            <p:nvPr/>
          </p:nvSpPr>
          <p:spPr>
            <a:xfrm rot="18327692">
              <a:off x="4959725" y="2741475"/>
              <a:ext cx="1398205" cy="4539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52E696C-0E3A-7A95-D56E-C33596750F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3123" y="1370111"/>
              <a:ext cx="217305" cy="319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8CD5A-6100-80F8-2CB4-F5CC0B2019BA}"/>
                </a:ext>
              </a:extLst>
            </p:cNvPr>
            <p:cNvSpPr txBox="1"/>
            <p:nvPr/>
          </p:nvSpPr>
          <p:spPr>
            <a:xfrm rot="19670546">
              <a:off x="3137332" y="1162210"/>
              <a:ext cx="150941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E413D44-17BB-4A0C-60F1-C9F0187F6E64}"/>
                </a:ext>
              </a:extLst>
            </p:cNvPr>
            <p:cNvSpPr txBox="1"/>
            <p:nvPr/>
          </p:nvSpPr>
          <p:spPr>
            <a:xfrm rot="1016351">
              <a:off x="3549109" y="3311054"/>
              <a:ext cx="1417459" cy="455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470C3ED9-EAB0-B5DE-78A7-F25015088989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421035-D966-66D4-97D4-2FB52F46CE09}"/>
                </a:ext>
              </a:extLst>
            </p:cNvPr>
            <p:cNvSpPr txBox="1"/>
            <p:nvPr/>
          </p:nvSpPr>
          <p:spPr>
            <a:xfrm rot="2511933">
              <a:off x="4920429" y="1308434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42949CC-A9FF-1ACD-9794-FE0C638A9D75}"/>
              </a:ext>
            </a:extLst>
          </p:cNvPr>
          <p:cNvSpPr txBox="1"/>
          <p:nvPr/>
        </p:nvSpPr>
        <p:spPr>
          <a:xfrm>
            <a:off x="2577787" y="982374"/>
            <a:ext cx="1247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RFMO location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9EACC0-1DF2-1434-3D5C-3FAE457F1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901"/>
          <a:stretch/>
        </p:blipFill>
        <p:spPr>
          <a:xfrm>
            <a:off x="1245213" y="1225936"/>
            <a:ext cx="3912256" cy="21011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F60AE1A-45C6-9AE5-EA53-C8C3C566B129}"/>
              </a:ext>
            </a:extLst>
          </p:cNvPr>
          <p:cNvSpPr txBox="1"/>
          <p:nvPr/>
        </p:nvSpPr>
        <p:spPr>
          <a:xfrm>
            <a:off x="2556125" y="3347113"/>
            <a:ext cx="12904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+mj-lt"/>
              </a:rPr>
              <a:t>Figure key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EEC769E-9DEA-8E6A-C17C-524FF8F6B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585" y="925362"/>
            <a:ext cx="53975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5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55A002F8-89A7-2DFA-E560-90FB6C640DC6}"/>
              </a:ext>
            </a:extLst>
          </p:cNvPr>
          <p:cNvGrpSpPr/>
          <p:nvPr/>
        </p:nvGrpSpPr>
        <p:grpSpPr>
          <a:xfrm>
            <a:off x="3096962" y="1135619"/>
            <a:ext cx="3003415" cy="2532802"/>
            <a:chOff x="3096962" y="1135619"/>
            <a:chExt cx="3003415" cy="253280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2AC656E-3B4E-6F06-B97E-B8CC5453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9021" y="1135619"/>
              <a:ext cx="2376309" cy="2376309"/>
            </a:xfrm>
            <a:prstGeom prst="ellipse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D7578A-3B42-3DCA-4406-E8BC54B84D20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5281484" y="2744132"/>
              <a:ext cx="139497" cy="174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4B204C4-7277-8B21-7E95-F37327CA05D8}"/>
                </a:ext>
              </a:extLst>
            </p:cNvPr>
            <p:cNvSpPr/>
            <p:nvPr/>
          </p:nvSpPr>
          <p:spPr>
            <a:xfrm rot="6565260">
              <a:off x="4208225" y="3035750"/>
              <a:ext cx="175814" cy="505701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65EC61-0BD3-1FB5-9D99-2C7AD9BD0BA4}"/>
                </a:ext>
              </a:extLst>
            </p:cNvPr>
            <p:cNvSpPr txBox="1"/>
            <p:nvPr/>
          </p:nvSpPr>
          <p:spPr>
            <a:xfrm rot="19126964">
              <a:off x="4984943" y="2873372"/>
              <a:ext cx="11154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83DFB3F-5BD0-5858-872A-3EF9AE9418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23211" y="1423851"/>
              <a:ext cx="277217" cy="265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62AAEE2-93B8-2C95-F105-813A8AB24B60}"/>
                </a:ext>
              </a:extLst>
            </p:cNvPr>
            <p:cNvSpPr txBox="1"/>
            <p:nvPr/>
          </p:nvSpPr>
          <p:spPr>
            <a:xfrm rot="19192369">
              <a:off x="3096962" y="1266639"/>
              <a:ext cx="15094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Direction of  shift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A3F4758-77C8-5263-5BDC-DE4F4692798E}"/>
                </a:ext>
              </a:extLst>
            </p:cNvPr>
            <p:cNvSpPr txBox="1"/>
            <p:nvPr/>
          </p:nvSpPr>
          <p:spPr>
            <a:xfrm rot="1016351">
              <a:off x="3690065" y="3299089"/>
              <a:ext cx="1111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Percentage of stock going to RFMO C</a:t>
              </a:r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4B6BA32C-0D51-23E6-13AE-6A67EB3C8192}"/>
                </a:ext>
              </a:extLst>
            </p:cNvPr>
            <p:cNvSpPr/>
            <p:nvPr/>
          </p:nvSpPr>
          <p:spPr>
            <a:xfrm rot="18846758">
              <a:off x="5220672" y="1380008"/>
              <a:ext cx="175814" cy="353466"/>
            </a:xfrm>
            <a:prstGeom prst="rightBrace">
              <a:avLst>
                <a:gd name="adj1" fmla="val 8947"/>
                <a:gd name="adj2" fmla="val 5093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83736DA-904B-E922-1A69-69765020585F}"/>
                </a:ext>
              </a:extLst>
            </p:cNvPr>
            <p:cNvSpPr txBox="1"/>
            <p:nvPr/>
          </p:nvSpPr>
          <p:spPr>
            <a:xfrm rot="2511933">
              <a:off x="4865433" y="1331906"/>
              <a:ext cx="111109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noProof="0" dirty="0">
                  <a:latin typeface="+mj-lt"/>
                </a:rPr>
                <a:t>Name of RFMO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B6B6-C896-41B6-269A-59C00503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BBFB-A258-8412-C36F-681682A2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576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1ABE-806B-123F-9050-F32B69FF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4FA6-2F54-B209-8B0F-B8244D27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82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279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10CC6BE-8D73-055D-70AC-A6BD60D8E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06" y="1045029"/>
            <a:ext cx="7772400" cy="55200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2CD4EB-719F-525A-3C9D-73C65BD1980E}"/>
              </a:ext>
            </a:extLst>
          </p:cNvPr>
          <p:cNvSpPr txBox="1"/>
          <p:nvPr/>
        </p:nvSpPr>
        <p:spPr>
          <a:xfrm>
            <a:off x="3434589" y="587935"/>
            <a:ext cx="14093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seas Direction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1C6EE0-33FE-3A6C-9633-5105190A33CC}"/>
              </a:ext>
            </a:extLst>
          </p:cNvPr>
          <p:cNvSpPr txBox="1"/>
          <p:nvPr/>
        </p:nvSpPr>
        <p:spPr>
          <a:xfrm>
            <a:off x="7545780" y="580545"/>
            <a:ext cx="10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EEZ Direction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C8ED01-050D-5B6C-0016-CE63F34CC1E0}"/>
              </a:ext>
            </a:extLst>
          </p:cNvPr>
          <p:cNvSpPr txBox="1"/>
          <p:nvPr/>
        </p:nvSpPr>
        <p:spPr>
          <a:xfrm>
            <a:off x="5295421" y="377063"/>
            <a:ext cx="181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Direction of change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7A9155-B5B5-20AD-9042-DE5F7D77CB9E}"/>
              </a:ext>
            </a:extLst>
          </p:cNvPr>
          <p:cNvCxnSpPr/>
          <p:nvPr/>
        </p:nvCxnSpPr>
        <p:spPr>
          <a:xfrm>
            <a:off x="2471058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BF34BC-B68D-DA78-C5E6-072433957BE5}"/>
              </a:ext>
            </a:extLst>
          </p:cNvPr>
          <p:cNvCxnSpPr/>
          <p:nvPr/>
        </p:nvCxnSpPr>
        <p:spPr>
          <a:xfrm>
            <a:off x="6313715" y="947057"/>
            <a:ext cx="35160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820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0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3376</TotalTime>
  <Words>103</Words>
  <Application>Microsoft Macintosh PowerPoint</Application>
  <PresentationFormat>Widescreen</PresentationFormat>
  <Paragraphs>31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14</cp:revision>
  <dcterms:created xsi:type="dcterms:W3CDTF">2024-11-08T14:07:13Z</dcterms:created>
  <dcterms:modified xsi:type="dcterms:W3CDTF">2025-05-26T14:52:55Z</dcterms:modified>
</cp:coreProperties>
</file>