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6636"/>
    <p:restoredTop sz="96801"/>
  </p:normalViewPr>
  <p:slideViewPr>
    <p:cSldViewPr snapToGrid="0">
      <p:cViewPr>
        <p:scale>
          <a:sx n="104" d="100"/>
          <a:sy n="104" d="100"/>
        </p:scale>
        <p:origin x="1584" y="9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04606-80EF-5D44-9198-803DFA1FF3B4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02CD0-801B-0C4C-9E57-9C77421798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534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02CD0-801B-0C4C-9E57-9C774217981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705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23FC9-7A8A-C5FD-B891-0F4B30ED6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662373-D7AC-1DB9-D4C8-C04B5745A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855CE1-B4CC-7C41-CED6-0E1ED9CE0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9E304-C5A4-670E-0238-44733F13A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02CD0-801B-0C4C-9E57-9C774217981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778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02CD0-801B-0C4C-9E57-9C774217981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090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02CD0-801B-0C4C-9E57-9C774217981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030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02CD0-801B-0C4C-9E57-9C774217981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18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A25C-B417-1853-AA98-1AA7E4609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EE9CB-606D-5A76-5605-5245B694E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397C5-64E5-1C4E-D4BF-C6E02EAD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6545-F285-6B45-ACD3-61B6A900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6C84C-57E3-5B55-BCE3-192457FB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23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606A-D82E-5D81-0883-DA20A9C29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BB642-ACFF-D5B3-6043-625CB8DBF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620F8-7E97-B4F2-D560-D0D769E0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1629D-F0E2-4AB7-2DF0-DEF3E175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29CD8-8017-B75F-EE53-B1D67259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88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42026-5B4B-E284-1844-1273275D5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07370-29EF-8E95-0494-05E33BEA3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A3516-E940-B479-25E5-39DC2E63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500A2-A567-21D3-8A93-FCD52C33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16F38-225E-225F-CFBA-AE67924F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41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7148-E232-C65C-A1C2-89E1816C3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C3065-F2B6-3851-6BF4-9300869E7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A27A6-A8DB-F7D9-318D-4211D7AC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D1B78-ED65-D4A8-0E64-A203BFD5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364D-383E-44AB-2A6C-D7ABEBF0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7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C893-122F-9DE9-D1B8-E5E6FA2E0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A1D48-4E8C-1F6C-F996-73923BA5C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E25FD-52B4-C79A-115E-30382575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0A305-929E-5F10-CDD6-2ED169C0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4BBD-8460-EE21-20E2-A25400CE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49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00F2-047B-77B0-F6A2-9007D8CA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9AE04-1914-0444-A4AC-7E0C6F677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C9E0E-C766-A6DB-A2E1-7743BA4E4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3006F-A82A-D115-F0CC-69A4F5EF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FA53C-2D4F-D27F-E679-8244FCA0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E207C-A32C-0F8E-AC8B-CC7C5473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70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B3E9-E0AF-D13C-3561-B0BB780D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FA3A1-2F88-A716-3E61-45BE36C84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14EAC-780A-C21E-9F75-4A82A149A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85E49-69A1-7065-E5E8-CF27A2231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97321-3B09-BFD4-A7DA-802A7319D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3244F-A397-2B45-29CB-46B956238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66B4A-2799-BA4C-82B3-B1021B38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9B829-21E8-4FEA-675C-1B17CFCB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09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0888-1B19-F94B-FFD0-A1828808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A0261-AF62-6479-F228-D3C10604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07052-5206-8666-5BDF-78B2AEFF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0590C-C7B3-33C2-5BEC-8105A42E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8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B4620-7CE2-1A24-A5D7-E2B274F8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89401-CD98-2DF4-3C78-F6800D788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8183F-9567-CEC4-AA57-CA7E416D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12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2F44-A931-7454-4E50-E0F31FC2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41683-786A-279E-95ED-2D44C414F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58134-C02E-E13F-BFDB-71B375879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422D6-7169-68D2-C299-A82BA09A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AC1A7-0E99-E745-663E-9E5460D0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DD68E-F44E-EA00-67CC-E2887BC3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48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A2D7-82E4-F402-2F7B-B868756E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74591E-28AC-4034-3D3A-D31F89EDC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222F7-A823-4647-0509-D9C385D9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318B2-02F8-1E3D-76A8-6BBAB4C7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25D05-4FD9-579F-116B-176E5932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99F07-FC6D-74CB-5B40-DAC71513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98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51A836-D9E6-7012-4A3C-145C44B01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72DE9-71C3-4E07-C589-FB8E5E776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71700-A09A-1C2B-FA13-646510B75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8AF09-2E6E-734D-A53B-B5A016D0D6F1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F57BC-6932-80F1-2D7B-C82DDF789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9419E-0D19-EC88-06B7-FA6BB2DA1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45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3DA94804-9761-E6DF-3E26-192B2546A16D}"/>
              </a:ext>
            </a:extLst>
          </p:cNvPr>
          <p:cNvSpPr/>
          <p:nvPr/>
        </p:nvSpPr>
        <p:spPr>
          <a:xfrm>
            <a:off x="-189181" y="-857918"/>
            <a:ext cx="12298017" cy="9663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57C1B2-4BF5-2441-0FE3-2600607843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461"/>
          <a:stretch/>
        </p:blipFill>
        <p:spPr>
          <a:xfrm>
            <a:off x="1807670" y="-139110"/>
            <a:ext cx="8119596" cy="4004140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6D15060C-0330-4414-B30F-35074F5CBB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9735" b="2967"/>
          <a:stretch/>
        </p:blipFill>
        <p:spPr>
          <a:xfrm>
            <a:off x="2512773" y="3838526"/>
            <a:ext cx="6364836" cy="270980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AAE13663-C793-9081-D898-C8BD91DF1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033" y="7021542"/>
            <a:ext cx="4795591" cy="526025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9C29E084-9B39-5501-C88D-F559A9A3B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359450" y="4117798"/>
            <a:ext cx="1440000" cy="1440000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369D3342-BAAF-4DF0-2270-1D21E48113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813063" y="4117798"/>
            <a:ext cx="1440000" cy="1440000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BB575DAA-E946-1B54-A7C2-EC1119F3B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4261155" y="4117798"/>
            <a:ext cx="1440000" cy="1440000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39A65F73-E5B7-E9FA-464E-4E6B00BEA5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5695191" y="4117798"/>
            <a:ext cx="1440000" cy="144000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78CE2462-B31C-5DFE-0797-4660FB8B9E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7137319" y="4117798"/>
            <a:ext cx="1440000" cy="144000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791F7A95-0F2F-F51C-9FEE-E50E466AA1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8569227" y="4117798"/>
            <a:ext cx="1440000" cy="1440000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7EEF5A5B-855F-8B29-8CAF-294243AB9A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1359450" y="5551885"/>
            <a:ext cx="1440000" cy="1440000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6074A560-6ABF-100D-BCDE-9484190002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2813063" y="5551885"/>
            <a:ext cx="1440000" cy="144000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714675A1-97B6-9B63-21DC-52CFF0D9357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4261155" y="5551885"/>
            <a:ext cx="1440000" cy="1440000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A7583227-AAD7-9977-5BF4-75EC8F02C90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5695191" y="5551885"/>
            <a:ext cx="1440000" cy="1440000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00F4353A-D999-A252-EBB4-461428677D5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5400000">
            <a:off x="7137319" y="5551885"/>
            <a:ext cx="1440000" cy="1440000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73368CB9-A410-4EB8-B993-13C8A073C57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5400000">
            <a:off x="8569227" y="5551885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4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A96A7-5570-F4C8-570C-5019A69BD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C8F916FF-1B25-2246-C5DB-4B5878264511}"/>
              </a:ext>
            </a:extLst>
          </p:cNvPr>
          <p:cNvSpPr/>
          <p:nvPr/>
        </p:nvSpPr>
        <p:spPr>
          <a:xfrm>
            <a:off x="-106017" y="-531347"/>
            <a:ext cx="12298017" cy="9663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09966A-C805-E4A7-FE83-FC41889F8D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461"/>
          <a:stretch/>
        </p:blipFill>
        <p:spPr>
          <a:xfrm>
            <a:off x="1807670" y="-139110"/>
            <a:ext cx="8119596" cy="4004140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08275203-DE2D-D13C-1117-F1EEC37574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9735" b="2967"/>
          <a:stretch/>
        </p:blipFill>
        <p:spPr>
          <a:xfrm>
            <a:off x="2512773" y="3838526"/>
            <a:ext cx="6364836" cy="2709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F795FE-58CD-0958-BCBB-AE5DD07AC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497" y="4109506"/>
            <a:ext cx="7630588" cy="381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4350EB-BAB6-97BA-1A5B-962BC27BBD82}"/>
              </a:ext>
            </a:extLst>
          </p:cNvPr>
          <p:cNvSpPr/>
          <p:nvPr/>
        </p:nvSpPr>
        <p:spPr>
          <a:xfrm>
            <a:off x="-106017" y="-633374"/>
            <a:ext cx="12298017" cy="9663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F98A8-F981-2397-61D4-B5CFEECB6A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9735" b="2967"/>
          <a:stretch/>
        </p:blipFill>
        <p:spPr>
          <a:xfrm>
            <a:off x="2512773" y="3838526"/>
            <a:ext cx="6364836" cy="2709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DE7694-C329-8364-BEC2-CAA81FF01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039" y="-424394"/>
            <a:ext cx="7772400" cy="4533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0987A2-5BB2-B00B-4A3D-AF0C4F393EF2}"/>
              </a:ext>
            </a:extLst>
          </p:cNvPr>
          <p:cNvSpPr txBox="1"/>
          <p:nvPr/>
        </p:nvSpPr>
        <p:spPr>
          <a:xfrm>
            <a:off x="1788771" y="-5379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E2A21-493E-ACB2-FB30-3E8FA50945FB}"/>
              </a:ext>
            </a:extLst>
          </p:cNvPr>
          <p:cNvSpPr txBox="1"/>
          <p:nvPr/>
        </p:nvSpPr>
        <p:spPr>
          <a:xfrm>
            <a:off x="1788771" y="39193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835915-0B62-7F4A-5F82-55F953225E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6487" y="4186001"/>
            <a:ext cx="7315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1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59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CBA570-9390-F519-C94D-ED61A3607496}"/>
              </a:ext>
            </a:extLst>
          </p:cNvPr>
          <p:cNvSpPr txBox="1"/>
          <p:nvPr/>
        </p:nvSpPr>
        <p:spPr>
          <a:xfrm>
            <a:off x="5590309" y="366799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41678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8</Words>
  <Application>Microsoft Macintosh PowerPoint</Application>
  <PresentationFormat>Widescreen</PresentationFormat>
  <Paragraphs>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Juliano Palacios</dc:creator>
  <cp:lastModifiedBy>Juliano Palacios</cp:lastModifiedBy>
  <cp:revision>8</cp:revision>
  <dcterms:created xsi:type="dcterms:W3CDTF">2024-11-01T19:18:54Z</dcterms:created>
  <dcterms:modified xsi:type="dcterms:W3CDTF">2025-05-26T13:17:36Z</dcterms:modified>
</cp:coreProperties>
</file>