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  <p:sldId id="25620" r:id="rId20"/>
    <p:sldId id="25621" r:id="rId21"/>
    <p:sldId id="25622" r:id="rId22"/>
    <p:sldId id="25623" r:id="rId23"/>
    <p:sldId id="25624" r:id="rId24"/>
    <p:sldId id="25625" r:id="rId25"/>
    <p:sldId id="25626" r:id="rId26"/>
    <p:sldId id="25627" r:id="rId27"/>
    <p:sldId id="25628" r:id="rId28"/>
    <p:sldId id="25629" r:id="rId29"/>
    <p:sldId id="25630" r:id="rId30"/>
    <p:sldId id="25631" r:id="rId31"/>
    <p:sldId id="25632" r:id="rId32"/>
    <p:sldId id="25633" r:id="rId33"/>
    <p:sldId id="25634" r:id="rId34"/>
    <p:sldId id="25635" r:id="rId35"/>
    <p:sldId id="25636" r:id="rId36"/>
    <p:sldId id="25637" r:id="rId37"/>
    <p:sldId id="25638" r:id="rId38"/>
    <p:sldId id="25639" r:id="rId39"/>
    <p:sldId id="25640" r:id="rId40"/>
    <p:sldId id="25641" r:id="rId41"/>
    <p:sldId id="25642" r:id="rId42"/>
    <p:sldId id="25643" r:id="rId43"/>
    <p:sldId id="25644" r:id="rId44"/>
    <p:sldId id="25645" r:id="rId45"/>
    <p:sldId id="25646" r:id="rId46"/>
    <p:sldId id="25647" r:id="rId47"/>
    <p:sldId id="25648" r:id="rId48"/>
    <p:sldId id="25649" r:id="rId49"/>
    <p:sldId id="25650" r:id="rId50"/>
    <p:sldId id="25651" r:id="rId51"/>
    <p:sldId id="25652" r:id="rId52"/>
    <p:sldId id="25653" r:id="rId53"/>
    <p:sldId id="25654" r:id="rId54"/>
    <p:sldId id="25655" r:id="rId55"/>
    <p:sldId id="25656" r:id="rId56"/>
    <p:sldId id="25657" r:id="rId57"/>
    <p:sldId id="25658" r:id="rId58"/>
    <p:sldId id="25659" r:id="rId59"/>
    <p:sldId id="25660" r:id="rId60"/>
    <p:sldId id="25661" r:id="rId61"/>
    <p:sldId id="25662" r:id="rId62"/>
    <p:sldId id="25663" r:id="rId63"/>
    <p:sldId id="25664" r:id="rId64"/>
    <p:sldId id="25665" r:id="rId65"/>
    <p:sldId id="25666" r:id="rId66"/>
    <p:sldId id="25667" r:id="rId67"/>
    <p:sldId id="25668" r:id="rId68"/>
    <p:sldId id="25669" r:id="rId69"/>
    <p:sldId id="25670" r:id="rId70"/>
    <p:sldId id="25671" r:id="rId71"/>
    <p:sldId id="25672" r:id="rId72"/>
    <p:sldId id="25673" r:id="rId73"/>
    <p:sldId id="25674" r:id="rId74"/>
    <p:sldId id="25675" r:id="rId75"/>
    <p:sldId id="25676" r:id="rId76"/>
    <p:sldId id="25677" r:id="rId77"/>
    <p:sldId id="25678" r:id="rId78"/>
    <p:sldId id="25679" r:id="rId79"/>
    <p:sldId id="25680" r:id="rId80"/>
    <p:sldId id="25681" r:id="rId81"/>
    <p:sldId id="25682" r:id="rId82"/>
    <p:sldId id="25683" r:id="rId83"/>
    <p:sldId id="25684" r:id="rId84"/>
    <p:sldId id="25685" r:id="rId85"/>
    <p:sldId id="25686" r:id="rId86"/>
    <p:sldId id="25687" r:id="rId87"/>
    <p:sldId id="25688" r:id="rId88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Relationship Id="rId20" Type="http://schemas.openxmlformats.org/officeDocument/2006/relationships/slide" Target="slides/slide20.xml"/>
<Relationship Id="rId21" Type="http://schemas.openxmlformats.org/officeDocument/2006/relationships/slide" Target="slides/slide21.xml"/>
<Relationship Id="rId22" Type="http://schemas.openxmlformats.org/officeDocument/2006/relationships/slide" Target="slides/slide22.xml"/>
<Relationship Id="rId23" Type="http://schemas.openxmlformats.org/officeDocument/2006/relationships/slide" Target="slides/slide23.xml"/>
<Relationship Id="rId24" Type="http://schemas.openxmlformats.org/officeDocument/2006/relationships/slide" Target="slides/slide24.xml"/>
<Relationship Id="rId25" Type="http://schemas.openxmlformats.org/officeDocument/2006/relationships/slide" Target="slides/slide25.xml"/>
<Relationship Id="rId26" Type="http://schemas.openxmlformats.org/officeDocument/2006/relationships/slide" Target="slides/slide26.xml"/>
<Relationship Id="rId27" Type="http://schemas.openxmlformats.org/officeDocument/2006/relationships/slide" Target="slides/slide27.xml"/>
<Relationship Id="rId28" Type="http://schemas.openxmlformats.org/officeDocument/2006/relationships/slide" Target="slides/slide28.xml"/>
<Relationship Id="rId29" Type="http://schemas.openxmlformats.org/officeDocument/2006/relationships/slide" Target="slides/slide29.xml"/>
<Relationship Id="rId30" Type="http://schemas.openxmlformats.org/officeDocument/2006/relationships/slide" Target="slides/slide30.xml"/>
<Relationship Id="rId31" Type="http://schemas.openxmlformats.org/officeDocument/2006/relationships/slide" Target="slides/slide31.xml"/>
<Relationship Id="rId32" Type="http://schemas.openxmlformats.org/officeDocument/2006/relationships/slide" Target="slides/slide32.xml"/>
<Relationship Id="rId33" Type="http://schemas.openxmlformats.org/officeDocument/2006/relationships/slide" Target="slides/slide33.xml"/>
<Relationship Id="rId34" Type="http://schemas.openxmlformats.org/officeDocument/2006/relationships/slide" Target="slides/slide34.xml"/>
<Relationship Id="rId35" Type="http://schemas.openxmlformats.org/officeDocument/2006/relationships/slide" Target="slides/slide35.xml"/>
<Relationship Id="rId36" Type="http://schemas.openxmlformats.org/officeDocument/2006/relationships/slide" Target="slides/slide36.xml"/>
<Relationship Id="rId37" Type="http://schemas.openxmlformats.org/officeDocument/2006/relationships/slide" Target="slides/slide37.xml"/>
<Relationship Id="rId38" Type="http://schemas.openxmlformats.org/officeDocument/2006/relationships/slide" Target="slides/slide38.xml"/>
<Relationship Id="rId39" Type="http://schemas.openxmlformats.org/officeDocument/2006/relationships/slide" Target="slides/slide39.xml"/>
<Relationship Id="rId40" Type="http://schemas.openxmlformats.org/officeDocument/2006/relationships/slide" Target="slides/slide40.xml"/>
<Relationship Id="rId41" Type="http://schemas.openxmlformats.org/officeDocument/2006/relationships/slide" Target="slides/slide41.xml"/>
<Relationship Id="rId42" Type="http://schemas.openxmlformats.org/officeDocument/2006/relationships/slide" Target="slides/slide42.xml"/>
<Relationship Id="rId43" Type="http://schemas.openxmlformats.org/officeDocument/2006/relationships/slide" Target="slides/slide43.xml"/>
<Relationship Id="rId44" Type="http://schemas.openxmlformats.org/officeDocument/2006/relationships/slide" Target="slides/slide44.xml"/>
<Relationship Id="rId45" Type="http://schemas.openxmlformats.org/officeDocument/2006/relationships/slide" Target="slides/slide45.xml"/>
<Relationship Id="rId46" Type="http://schemas.openxmlformats.org/officeDocument/2006/relationships/slide" Target="slides/slide46.xml"/>
<Relationship Id="rId47" Type="http://schemas.openxmlformats.org/officeDocument/2006/relationships/slide" Target="slides/slide47.xml"/>
<Relationship Id="rId48" Type="http://schemas.openxmlformats.org/officeDocument/2006/relationships/slide" Target="slides/slide48.xml"/>
<Relationship Id="rId49" Type="http://schemas.openxmlformats.org/officeDocument/2006/relationships/slide" Target="slides/slide49.xml"/>
<Relationship Id="rId50" Type="http://schemas.openxmlformats.org/officeDocument/2006/relationships/slide" Target="slides/slide50.xml"/>
<Relationship Id="rId51" Type="http://schemas.openxmlformats.org/officeDocument/2006/relationships/slide" Target="slides/slide51.xml"/>
<Relationship Id="rId52" Type="http://schemas.openxmlformats.org/officeDocument/2006/relationships/slide" Target="slides/slide52.xml"/>
<Relationship Id="rId53" Type="http://schemas.openxmlformats.org/officeDocument/2006/relationships/slide" Target="slides/slide53.xml"/>
<Relationship Id="rId54" Type="http://schemas.openxmlformats.org/officeDocument/2006/relationships/slide" Target="slides/slide54.xml"/>
<Relationship Id="rId55" Type="http://schemas.openxmlformats.org/officeDocument/2006/relationships/slide" Target="slides/slide55.xml"/>
<Relationship Id="rId56" Type="http://schemas.openxmlformats.org/officeDocument/2006/relationships/slide" Target="slides/slide56.xml"/>
<Relationship Id="rId57" Type="http://schemas.openxmlformats.org/officeDocument/2006/relationships/slide" Target="slides/slide57.xml"/>
<Relationship Id="rId58" Type="http://schemas.openxmlformats.org/officeDocument/2006/relationships/slide" Target="slides/slide58.xml"/>
<Relationship Id="rId59" Type="http://schemas.openxmlformats.org/officeDocument/2006/relationships/slide" Target="slides/slide59.xml"/>
<Relationship Id="rId60" Type="http://schemas.openxmlformats.org/officeDocument/2006/relationships/slide" Target="slides/slide60.xml"/>
<Relationship Id="rId61" Type="http://schemas.openxmlformats.org/officeDocument/2006/relationships/slide" Target="slides/slide61.xml"/>
<Relationship Id="rId62" Type="http://schemas.openxmlformats.org/officeDocument/2006/relationships/slide" Target="slides/slide62.xml"/>
<Relationship Id="rId63" Type="http://schemas.openxmlformats.org/officeDocument/2006/relationships/slide" Target="slides/slide63.xml"/>
<Relationship Id="rId64" Type="http://schemas.openxmlformats.org/officeDocument/2006/relationships/slide" Target="slides/slide64.xml"/>
<Relationship Id="rId65" Type="http://schemas.openxmlformats.org/officeDocument/2006/relationships/slide" Target="slides/slide65.xml"/>
<Relationship Id="rId66" Type="http://schemas.openxmlformats.org/officeDocument/2006/relationships/slide" Target="slides/slide66.xml"/>
<Relationship Id="rId67" Type="http://schemas.openxmlformats.org/officeDocument/2006/relationships/slide" Target="slides/slide67.xml"/>
<Relationship Id="rId68" Type="http://schemas.openxmlformats.org/officeDocument/2006/relationships/slide" Target="slides/slide68.xml"/>
<Relationship Id="rId69" Type="http://schemas.openxmlformats.org/officeDocument/2006/relationships/slide" Target="slides/slide69.xml"/>
<Relationship Id="rId70" Type="http://schemas.openxmlformats.org/officeDocument/2006/relationships/slide" Target="slides/slide70.xml"/>
<Relationship Id="rId71" Type="http://schemas.openxmlformats.org/officeDocument/2006/relationships/slide" Target="slides/slide71.xml"/>
<Relationship Id="rId72" Type="http://schemas.openxmlformats.org/officeDocument/2006/relationships/slide" Target="slides/slide72.xml"/>
<Relationship Id="rId73" Type="http://schemas.openxmlformats.org/officeDocument/2006/relationships/slide" Target="slides/slide73.xml"/>
<Relationship Id="rId74" Type="http://schemas.openxmlformats.org/officeDocument/2006/relationships/slide" Target="slides/slide74.xml"/>
<Relationship Id="rId75" Type="http://schemas.openxmlformats.org/officeDocument/2006/relationships/slide" Target="slides/slide75.xml"/>
<Relationship Id="rId76" Type="http://schemas.openxmlformats.org/officeDocument/2006/relationships/slide" Target="slides/slide76.xml"/>
<Relationship Id="rId77" Type="http://schemas.openxmlformats.org/officeDocument/2006/relationships/slide" Target="slides/slide77.xml"/>
<Relationship Id="rId78" Type="http://schemas.openxmlformats.org/officeDocument/2006/relationships/slide" Target="slides/slide78.xml"/>
<Relationship Id="rId79" Type="http://schemas.openxmlformats.org/officeDocument/2006/relationships/slide" Target="slides/slide79.xml"/>
<Relationship Id="rId80" Type="http://schemas.openxmlformats.org/officeDocument/2006/relationships/slide" Target="slides/slide80.xml"/>
<Relationship Id="rId81" Type="http://schemas.openxmlformats.org/officeDocument/2006/relationships/slide" Target="slides/slide81.xml"/>
<Relationship Id="rId82" Type="http://schemas.openxmlformats.org/officeDocument/2006/relationships/slide" Target="slides/slide82.xml"/>
<Relationship Id="rId83" Type="http://schemas.openxmlformats.org/officeDocument/2006/relationships/slide" Target="slides/slide83.xml"/>
<Relationship Id="rId84" Type="http://schemas.openxmlformats.org/officeDocument/2006/relationships/slide" Target="slides/slide84.xml"/>
<Relationship Id="rId85" Type="http://schemas.openxmlformats.org/officeDocument/2006/relationships/slide" Target="slides/slide85.xml"/>
<Relationship Id="rId86" Type="http://schemas.openxmlformats.org/officeDocument/2006/relationships/slide" Target="slides/slide86.xml"/>
<Relationship Id="rId87" Type="http://schemas.openxmlformats.org/officeDocument/2006/relationships/slide" Target="slides/slide87.xml"/>
<Relationship Id="rId88" Type="http://schemas.openxmlformats.org/officeDocument/2006/relationships/slide" Target="slides/slide8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437721" name="Text">
    </p:cNvPr>
          <p:cNvSpPr>
            <a:spLocks noGrp="1"/>
          </p:cNvSpPr>
          <p:nvPr/>
        </p:nvSpPr>
        <p:spPr>
          <a:xfrm rot="0">
            <a:off x="2032000" y="508000"/>
            <a:ext cx="3556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YEEEET</a:t>
            </a:r>
          </a:p>
        </p:txBody>
      </p:sp>
      <p:sp>
        <p:nvSpPr>
          <p:cNvPr id="659865453" name="Text">
    </p:cNvPr>
          <p:cNvSpPr>
            <a:spLocks noGrp="1"/>
          </p:cNvSpPr>
          <p:nvPr/>
        </p:nvSpPr>
        <p:spPr>
          <a:xfrm rot="0">
            <a:off x="381000" y="34798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ecs</a:t>
            </a:r>
          </a:p>
        </p:txBody>
      </p:sp>
      <p:sp>
        <p:nvSpPr>
          <p:cNvPr id="215648560" name="Text">
    </p:cNvPr>
          <p:cNvSpPr>
            <a:spLocks noGrp="1"/>
          </p:cNvSpPr>
          <p:nvPr/>
        </p:nvSpPr>
        <p:spPr>
          <a:xfrm rot="0">
            <a:off x="254000" y="3987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218</a:t>
            </a:r>
          </a:p>
        </p:txBody>
      </p:sp>
      <p:sp>
        <p:nvSpPr>
          <p:cNvPr id="573560953" name="Text">
    </p:cNvPr>
          <p:cNvSpPr>
            <a:spLocks noGrp="1"/>
          </p:cNvSpPr>
          <p:nvPr/>
        </p:nvSpPr>
        <p:spPr>
          <a:xfrm rot="0">
            <a:off x="2044700" y="398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97786226" name="Text">
    </p:cNvPr>
          <p:cNvSpPr>
            <a:spLocks noGrp="1"/>
          </p:cNvSpPr>
          <p:nvPr/>
        </p:nvSpPr>
        <p:spPr>
          <a:xfrm rot="0">
            <a:off x="3797300" y="398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425009509841661042</a:t>
            </a:r>
          </a:p>
        </p:txBody>
      </p:sp>
      <p:sp>
        <p:nvSpPr>
          <p:cNvPr id="1039773677" name="Text">
    </p:cNvPr>
          <p:cNvSpPr>
            <a:spLocks noGrp="1"/>
          </p:cNvSpPr>
          <p:nvPr/>
        </p:nvSpPr>
        <p:spPr>
          <a:xfrm rot="0">
            <a:off x="5549900" y="398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2:57 PM</a:t>
            </a:r>
          </a:p>
        </p:txBody>
      </p:sp>
      <p:sp>
        <p:nvSpPr>
          <p:cNvPr id="1632191547" name="Text">
    </p:cNvPr>
          <p:cNvSpPr>
            <a:spLocks noGrp="1"/>
          </p:cNvSpPr>
          <p:nvPr/>
        </p:nvSpPr>
        <p:spPr>
          <a:xfrm rot="0">
            <a:off x="254000" y="4622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111</a:t>
            </a:r>
          </a:p>
        </p:txBody>
      </p:sp>
      <p:sp>
        <p:nvSpPr>
          <p:cNvPr id="2091006908" name="Text">
    </p:cNvPr>
          <p:cNvSpPr>
            <a:spLocks noGrp="1"/>
          </p:cNvSpPr>
          <p:nvPr/>
        </p:nvSpPr>
        <p:spPr>
          <a:xfrm rot="0">
            <a:off x="2044700" y="462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5745123" name="Text">
    </p:cNvPr>
          <p:cNvSpPr>
            <a:spLocks noGrp="1"/>
          </p:cNvSpPr>
          <p:nvPr/>
        </p:nvSpPr>
        <p:spPr>
          <a:xfrm rot="0">
            <a:off x="3797300" y="462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423882751542045406</a:t>
            </a:r>
          </a:p>
        </p:txBody>
      </p:sp>
      <p:sp>
        <p:nvSpPr>
          <p:cNvPr id="2019144924" name="Text">
    </p:cNvPr>
          <p:cNvSpPr>
            <a:spLocks noGrp="1"/>
          </p:cNvSpPr>
          <p:nvPr/>
        </p:nvSpPr>
        <p:spPr>
          <a:xfrm rot="0">
            <a:off x="5549900" y="462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3:33 PM</a:t>
            </a:r>
          </a:p>
        </p:txBody>
      </p:sp>
      <p:sp>
        <p:nvSpPr>
          <p:cNvPr id="1402625904" name="Text">
    </p:cNvPr>
          <p:cNvSpPr>
            <a:spLocks noGrp="1"/>
          </p:cNvSpPr>
          <p:nvPr/>
        </p:nvSpPr>
        <p:spPr>
          <a:xfrm rot="0">
            <a:off x="254000" y="5257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111</a:t>
            </a:r>
          </a:p>
        </p:txBody>
      </p:sp>
      <p:sp>
        <p:nvSpPr>
          <p:cNvPr id="1040773476" name="Text">
    </p:cNvPr>
          <p:cNvSpPr>
            <a:spLocks noGrp="1"/>
          </p:cNvSpPr>
          <p:nvPr/>
        </p:nvSpPr>
        <p:spPr>
          <a:xfrm rot="0">
            <a:off x="2044700" y="525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232573114" name="Text">
    </p:cNvPr>
          <p:cNvSpPr>
            <a:spLocks noGrp="1"/>
          </p:cNvSpPr>
          <p:nvPr/>
        </p:nvSpPr>
        <p:spPr>
          <a:xfrm rot="0">
            <a:off x="3797300" y="525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422597638705579045</a:t>
            </a:r>
          </a:p>
        </p:txBody>
      </p:sp>
      <p:sp>
        <p:nvSpPr>
          <p:cNvPr id="2092773404" name="Text">
    </p:cNvPr>
          <p:cNvSpPr>
            <a:spLocks noGrp="1"/>
          </p:cNvSpPr>
          <p:nvPr/>
        </p:nvSpPr>
        <p:spPr>
          <a:xfrm rot="0">
            <a:off x="5549900" y="525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3:33 PM</a:t>
            </a:r>
          </a:p>
        </p:txBody>
      </p:sp>
      <p:sp>
        <p:nvSpPr>
          <p:cNvPr id="2103279908" name="Text">
    </p:cNvPr>
          <p:cNvSpPr>
            <a:spLocks noGrp="1"/>
          </p:cNvSpPr>
          <p:nvPr/>
        </p:nvSpPr>
        <p:spPr>
          <a:xfrm rot="0">
            <a:off x="254000" y="5892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69717050" name="Text">
    </p:cNvPr>
          <p:cNvSpPr>
            <a:spLocks noGrp="1"/>
          </p:cNvSpPr>
          <p:nvPr/>
        </p:nvSpPr>
        <p:spPr>
          <a:xfrm rot="0">
            <a:off x="2044700" y="589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98998854" name="Text">
    </p:cNvPr>
          <p:cNvSpPr>
            <a:spLocks noGrp="1"/>
          </p:cNvSpPr>
          <p:nvPr/>
        </p:nvSpPr>
        <p:spPr>
          <a:xfrm rot="0">
            <a:off x="3797300" y="589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421824246305146674</a:t>
            </a:r>
          </a:p>
        </p:txBody>
      </p:sp>
      <p:sp>
        <p:nvSpPr>
          <p:cNvPr id="1687723948" name="Text">
    </p:cNvPr>
          <p:cNvSpPr>
            <a:spLocks noGrp="1"/>
          </p:cNvSpPr>
          <p:nvPr/>
        </p:nvSpPr>
        <p:spPr>
          <a:xfrm rot="0">
            <a:off x="5549900" y="589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3:52 PM</a:t>
            </a:r>
          </a:p>
        </p:txBody>
      </p:sp>
      <p:sp>
        <p:nvSpPr>
          <p:cNvPr id="1977444026" name="Text">
    </p:cNvPr>
          <p:cNvSpPr>
            <a:spLocks noGrp="1"/>
          </p:cNvSpPr>
          <p:nvPr/>
        </p:nvSpPr>
        <p:spPr>
          <a:xfrm rot="0">
            <a:off x="254000" y="6527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209</a:t>
            </a:r>
          </a:p>
        </p:txBody>
      </p:sp>
      <p:sp>
        <p:nvSpPr>
          <p:cNvPr id="1335964199" name="Text">
    </p:cNvPr>
          <p:cNvSpPr>
            <a:spLocks noGrp="1"/>
          </p:cNvSpPr>
          <p:nvPr/>
        </p:nvSpPr>
        <p:spPr>
          <a:xfrm rot="0">
            <a:off x="2044700" y="652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31878089" name="Text">
    </p:cNvPr>
          <p:cNvSpPr>
            <a:spLocks noGrp="1"/>
          </p:cNvSpPr>
          <p:nvPr/>
        </p:nvSpPr>
        <p:spPr>
          <a:xfrm rot="0">
            <a:off x="3797300" y="652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423468214532753306</a:t>
            </a:r>
          </a:p>
        </p:txBody>
      </p:sp>
      <p:sp>
        <p:nvSpPr>
          <p:cNvPr id="491038762" name="Text">
    </p:cNvPr>
          <p:cNvSpPr>
            <a:spLocks noGrp="1"/>
          </p:cNvSpPr>
          <p:nvPr/>
        </p:nvSpPr>
        <p:spPr>
          <a:xfrm rot="0">
            <a:off x="5549900" y="652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4:12 PM</a:t>
            </a:r>
          </a:p>
        </p:txBody>
      </p:sp>
      <p:sp>
        <p:nvSpPr>
          <p:cNvPr id="53667214" name="Text">
    </p:cNvPr>
          <p:cNvSpPr>
            <a:spLocks noGrp="1"/>
          </p:cNvSpPr>
          <p:nvPr/>
        </p:nvSpPr>
        <p:spPr>
          <a:xfrm rot="0">
            <a:off x="254000" y="7162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111</a:t>
            </a:r>
          </a:p>
        </p:txBody>
      </p:sp>
      <p:sp>
        <p:nvSpPr>
          <p:cNvPr id="1162141637" name="Text">
    </p:cNvPr>
          <p:cNvSpPr>
            <a:spLocks noGrp="1"/>
          </p:cNvSpPr>
          <p:nvPr/>
        </p:nvSpPr>
        <p:spPr>
          <a:xfrm rot="0">
            <a:off x="2044700" y="716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02085593" name="Text">
    </p:cNvPr>
          <p:cNvSpPr>
            <a:spLocks noGrp="1"/>
          </p:cNvSpPr>
          <p:nvPr/>
        </p:nvSpPr>
        <p:spPr>
          <a:xfrm rot="0">
            <a:off x="3797300" y="716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429224137004712602</a:t>
            </a:r>
          </a:p>
        </p:txBody>
      </p:sp>
      <p:sp>
        <p:nvSpPr>
          <p:cNvPr id="1239578144" name="Text">
    </p:cNvPr>
          <p:cNvSpPr>
            <a:spLocks noGrp="1"/>
          </p:cNvSpPr>
          <p:nvPr/>
        </p:nvSpPr>
        <p:spPr>
          <a:xfrm rot="0">
            <a:off x="5549900" y="716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4:19 PM</a:t>
            </a:r>
          </a:p>
        </p:txBody>
      </p:sp>
      <p:sp>
        <p:nvSpPr>
          <p:cNvPr id="1567155207" name="Text">
    </p:cNvPr>
          <p:cNvSpPr>
            <a:spLocks noGrp="1"/>
          </p:cNvSpPr>
          <p:nvPr/>
        </p:nvSpPr>
        <p:spPr>
          <a:xfrm rot="0">
            <a:off x="254000" y="7797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208</a:t>
            </a:r>
          </a:p>
        </p:txBody>
      </p:sp>
      <p:sp>
        <p:nvSpPr>
          <p:cNvPr id="1051828888" name="Text">
    </p:cNvPr>
          <p:cNvSpPr>
            <a:spLocks noGrp="1"/>
          </p:cNvSpPr>
          <p:nvPr/>
        </p:nvSpPr>
        <p:spPr>
          <a:xfrm rot="0">
            <a:off x="2044700" y="779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</a:t>
            </a:r>
          </a:p>
        </p:txBody>
      </p:sp>
      <p:sp>
        <p:nvSpPr>
          <p:cNvPr id="860723674" name="Text">
    </p:cNvPr>
          <p:cNvSpPr>
            <a:spLocks noGrp="1"/>
          </p:cNvSpPr>
          <p:nvPr/>
        </p:nvSpPr>
        <p:spPr>
          <a:xfrm rot="0">
            <a:off x="3797300" y="779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427962881579606190</a:t>
            </a:r>
          </a:p>
        </p:txBody>
      </p:sp>
      <p:sp>
        <p:nvSpPr>
          <p:cNvPr id="1774496485" name="Text">
    </p:cNvPr>
          <p:cNvSpPr>
            <a:spLocks noGrp="1"/>
          </p:cNvSpPr>
          <p:nvPr/>
        </p:nvSpPr>
        <p:spPr>
          <a:xfrm rot="0">
            <a:off x="5549900" y="7797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4/27/17 4:34 PM</a:t>
            </a:r>
          </a:p>
        </p:txBody>
      </p:sp>
      <p:sp>
        <p:nvSpPr>
          <p:cNvPr id="1939223302" name="Text">
    </p:cNvPr>
          <p:cNvSpPr>
            <a:spLocks noGrp="1"/>
          </p:cNvSpPr>
          <p:nvPr/>
        </p:nvSpPr>
        <p:spPr>
          <a:xfrm rot="0">
            <a:off x="254000" y="84328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26</a:t>
            </a:r>
          </a:p>
        </p:txBody>
      </p:sp>
      <p:sp>
        <p:nvSpPr>
          <p:cNvPr id="1082194574" name="Text">
    </p:cNvPr>
          <p:cNvSpPr>
            <a:spLocks noGrp="1"/>
          </p:cNvSpPr>
          <p:nvPr/>
        </p:nvSpPr>
        <p:spPr>
          <a:xfrm rot="0">
            <a:off x="2044700" y="843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534521869" name="Text">
    </p:cNvPr>
          <p:cNvSpPr>
            <a:spLocks noGrp="1"/>
          </p:cNvSpPr>
          <p:nvPr/>
        </p:nvSpPr>
        <p:spPr>
          <a:xfrm rot="0">
            <a:off x="3797300" y="843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426578148096855674</a:t>
            </a:r>
          </a:p>
        </p:txBody>
      </p:sp>
      <p:sp>
        <p:nvSpPr>
          <p:cNvPr id="1392720529" name="Text">
    </p:cNvPr>
          <p:cNvSpPr>
            <a:spLocks noGrp="1"/>
          </p:cNvSpPr>
          <p:nvPr/>
        </p:nvSpPr>
        <p:spPr>
          <a:xfrm rot="0">
            <a:off x="5549900" y="84328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5/2/17 12:25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02085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1180517916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87933970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423671758303773027</a:t>
            </a:r>
          </a:p>
        </p:txBody>
      </p:sp>
      <p:sp>
        <p:nvSpPr>
          <p:cNvPr id="173334698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3:21 PM</a:t>
            </a:r>
          </a:p>
        </p:txBody>
      </p:sp>
      <p:sp>
        <p:nvSpPr>
          <p:cNvPr id="47561414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806913009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</a:t>
            </a:r>
          </a:p>
        </p:txBody>
      </p:sp>
      <p:sp>
        <p:nvSpPr>
          <p:cNvPr id="122982433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439295361618516795</a:t>
            </a:r>
          </a:p>
        </p:txBody>
      </p:sp>
      <p:sp>
        <p:nvSpPr>
          <p:cNvPr id="68428476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3:37 PM</a:t>
            </a:r>
          </a:p>
        </p:txBody>
      </p:sp>
      <p:sp>
        <p:nvSpPr>
          <p:cNvPr id="211550279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18317361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78069918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425969891937856366</a:t>
            </a:r>
          </a:p>
        </p:txBody>
      </p:sp>
      <p:sp>
        <p:nvSpPr>
          <p:cNvPr id="128299909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3:37 PM</a:t>
            </a:r>
          </a:p>
        </p:txBody>
      </p:sp>
      <p:sp>
        <p:nvSpPr>
          <p:cNvPr id="192579538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55359619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25282666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437697587079489277</a:t>
            </a:r>
          </a:p>
        </p:txBody>
      </p:sp>
      <p:sp>
        <p:nvSpPr>
          <p:cNvPr id="131335694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3:39 PM</a:t>
            </a:r>
          </a:p>
        </p:txBody>
      </p:sp>
      <p:sp>
        <p:nvSpPr>
          <p:cNvPr id="198446172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80157069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925</a:t>
            </a:r>
          </a:p>
        </p:txBody>
      </p:sp>
      <p:sp>
        <p:nvSpPr>
          <p:cNvPr id="2025724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437240222142025428</a:t>
            </a:r>
          </a:p>
        </p:txBody>
      </p:sp>
      <p:sp>
        <p:nvSpPr>
          <p:cNvPr id="24471600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3:39 PM</a:t>
            </a:r>
          </a:p>
        </p:txBody>
      </p:sp>
      <p:sp>
        <p:nvSpPr>
          <p:cNvPr id="100185884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59703014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7236442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427949460424742686</a:t>
            </a:r>
          </a:p>
        </p:txBody>
      </p:sp>
      <p:sp>
        <p:nvSpPr>
          <p:cNvPr id="87877303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3:39 PM</a:t>
            </a:r>
          </a:p>
        </p:txBody>
      </p:sp>
      <p:sp>
        <p:nvSpPr>
          <p:cNvPr id="91307756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98760588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375</a:t>
            </a:r>
          </a:p>
        </p:txBody>
      </p:sp>
      <p:sp>
        <p:nvSpPr>
          <p:cNvPr id="348694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428487677794069292</a:t>
            </a:r>
          </a:p>
        </p:txBody>
      </p:sp>
      <p:sp>
        <p:nvSpPr>
          <p:cNvPr id="101404045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3:39 PM</a:t>
            </a:r>
          </a:p>
        </p:txBody>
      </p:sp>
      <p:sp>
        <p:nvSpPr>
          <p:cNvPr id="176807813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104354688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38646426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431188420573002492</a:t>
            </a:r>
          </a:p>
        </p:txBody>
      </p:sp>
      <p:sp>
        <p:nvSpPr>
          <p:cNvPr id="60303624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3:42 PM</a:t>
            </a:r>
          </a:p>
        </p:txBody>
      </p:sp>
      <p:sp>
        <p:nvSpPr>
          <p:cNvPr id="160577690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206735709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72463984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425571931357058476</a:t>
            </a:r>
          </a:p>
        </p:txBody>
      </p:sp>
      <p:sp>
        <p:nvSpPr>
          <p:cNvPr id="7950037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3:42 PM</a:t>
            </a:r>
          </a:p>
        </p:txBody>
      </p:sp>
      <p:sp>
        <p:nvSpPr>
          <p:cNvPr id="179237597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1538314285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3400</a:t>
            </a:r>
          </a:p>
        </p:txBody>
      </p:sp>
      <p:sp>
        <p:nvSpPr>
          <p:cNvPr id="204058036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438860645747599863</a:t>
            </a:r>
          </a:p>
        </p:txBody>
      </p:sp>
      <p:sp>
        <p:nvSpPr>
          <p:cNvPr id="35779118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3:45 PM</a:t>
            </a:r>
          </a:p>
        </p:txBody>
      </p:sp>
      <p:sp>
        <p:nvSpPr>
          <p:cNvPr id="141990390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16453238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99399223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426020152249776038</a:t>
            </a:r>
          </a:p>
        </p:txBody>
      </p:sp>
      <p:sp>
        <p:nvSpPr>
          <p:cNvPr id="202446002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3:50 PM</a:t>
            </a:r>
          </a:p>
        </p:txBody>
      </p:sp>
      <p:sp>
        <p:nvSpPr>
          <p:cNvPr id="102029838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145</a:t>
            </a:r>
          </a:p>
        </p:txBody>
      </p:sp>
      <p:sp>
        <p:nvSpPr>
          <p:cNvPr id="109731683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900</a:t>
            </a:r>
          </a:p>
        </p:txBody>
      </p:sp>
      <p:sp>
        <p:nvSpPr>
          <p:cNvPr id="201790089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437432658150408843</a:t>
            </a:r>
          </a:p>
        </p:txBody>
      </p:sp>
      <p:sp>
        <p:nvSpPr>
          <p:cNvPr id="144632164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3:51 PM</a:t>
            </a:r>
          </a:p>
        </p:txBody>
      </p:sp>
      <p:sp>
        <p:nvSpPr>
          <p:cNvPr id="185347881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145</a:t>
            </a:r>
          </a:p>
        </p:txBody>
      </p:sp>
      <p:sp>
        <p:nvSpPr>
          <p:cNvPr id="30499509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60942633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428438385847865103</a:t>
            </a:r>
          </a:p>
        </p:txBody>
      </p:sp>
      <p:sp>
        <p:nvSpPr>
          <p:cNvPr id="55845933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3:51 PM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747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209960176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975</a:t>
            </a:r>
          </a:p>
        </p:txBody>
      </p:sp>
      <p:sp>
        <p:nvSpPr>
          <p:cNvPr id="129739219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438664686253977737</a:t>
            </a:r>
          </a:p>
        </p:txBody>
      </p:sp>
      <p:sp>
        <p:nvSpPr>
          <p:cNvPr id="66649636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3:55 PM</a:t>
            </a:r>
          </a:p>
        </p:txBody>
      </p:sp>
      <p:sp>
        <p:nvSpPr>
          <p:cNvPr id="111634647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34303365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209483197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422592460806383799</a:t>
            </a:r>
          </a:p>
        </p:txBody>
      </p:sp>
      <p:sp>
        <p:nvSpPr>
          <p:cNvPr id="34229073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3:56 PM</a:t>
            </a:r>
          </a:p>
        </p:txBody>
      </p:sp>
      <p:sp>
        <p:nvSpPr>
          <p:cNvPr id="11309944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737040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3600</a:t>
            </a:r>
          </a:p>
        </p:txBody>
      </p:sp>
      <p:sp>
        <p:nvSpPr>
          <p:cNvPr id="41102757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439252838581726344</a:t>
            </a:r>
          </a:p>
        </p:txBody>
      </p:sp>
      <p:sp>
        <p:nvSpPr>
          <p:cNvPr id="99322192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4:04 PM</a:t>
            </a:r>
          </a:p>
        </p:txBody>
      </p:sp>
      <p:sp>
        <p:nvSpPr>
          <p:cNvPr id="140010930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135406425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375</a:t>
            </a:r>
          </a:p>
        </p:txBody>
      </p:sp>
      <p:sp>
        <p:nvSpPr>
          <p:cNvPr id="92164287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428789385248763254</a:t>
            </a:r>
          </a:p>
        </p:txBody>
      </p:sp>
      <p:sp>
        <p:nvSpPr>
          <p:cNvPr id="39562210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4:21 PM</a:t>
            </a:r>
          </a:p>
        </p:txBody>
      </p:sp>
      <p:sp>
        <p:nvSpPr>
          <p:cNvPr id="153382516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54797008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87396394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429120222520275284</a:t>
            </a:r>
          </a:p>
        </p:txBody>
      </p:sp>
      <p:sp>
        <p:nvSpPr>
          <p:cNvPr id="156251825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4:33 PM</a:t>
            </a:r>
          </a:p>
        </p:txBody>
      </p:sp>
      <p:sp>
        <p:nvSpPr>
          <p:cNvPr id="169370673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46</a:t>
            </a:r>
          </a:p>
        </p:txBody>
      </p:sp>
      <p:sp>
        <p:nvSpPr>
          <p:cNvPr id="24863976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985</a:t>
            </a:r>
          </a:p>
        </p:txBody>
      </p:sp>
      <p:sp>
        <p:nvSpPr>
          <p:cNvPr id="191693730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439230055427941064</a:t>
            </a:r>
          </a:p>
        </p:txBody>
      </p:sp>
      <p:sp>
        <p:nvSpPr>
          <p:cNvPr id="1044098384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4:38 PM</a:t>
            </a:r>
          </a:p>
        </p:txBody>
      </p:sp>
      <p:sp>
        <p:nvSpPr>
          <p:cNvPr id="116578483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46</a:t>
            </a:r>
          </a:p>
        </p:txBody>
      </p:sp>
      <p:sp>
        <p:nvSpPr>
          <p:cNvPr id="115162312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2005</a:t>
            </a:r>
          </a:p>
        </p:txBody>
      </p:sp>
      <p:sp>
        <p:nvSpPr>
          <p:cNvPr id="66531020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422963661801343012</a:t>
            </a:r>
          </a:p>
        </p:txBody>
      </p:sp>
      <p:sp>
        <p:nvSpPr>
          <p:cNvPr id="114227083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4:38 PM</a:t>
            </a:r>
          </a:p>
        </p:txBody>
      </p:sp>
      <p:sp>
        <p:nvSpPr>
          <p:cNvPr id="166036908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46</a:t>
            </a:r>
          </a:p>
        </p:txBody>
      </p:sp>
      <p:sp>
        <p:nvSpPr>
          <p:cNvPr id="8045823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50191426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428016389872823193</a:t>
            </a:r>
          </a:p>
        </p:txBody>
      </p:sp>
      <p:sp>
        <p:nvSpPr>
          <p:cNvPr id="195965450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4:39 PM</a:t>
            </a:r>
          </a:p>
        </p:txBody>
      </p:sp>
      <p:sp>
        <p:nvSpPr>
          <p:cNvPr id="79928747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46</a:t>
            </a:r>
          </a:p>
        </p:txBody>
      </p:sp>
      <p:sp>
        <p:nvSpPr>
          <p:cNvPr id="1983453400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07049031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422553203244647613</a:t>
            </a:r>
          </a:p>
        </p:txBody>
      </p:sp>
      <p:sp>
        <p:nvSpPr>
          <p:cNvPr id="60790159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4:41 PM</a:t>
            </a:r>
          </a:p>
        </p:txBody>
      </p:sp>
      <p:sp>
        <p:nvSpPr>
          <p:cNvPr id="71018962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33695755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1065</a:t>
            </a:r>
          </a:p>
        </p:txBody>
      </p:sp>
      <p:sp>
        <p:nvSpPr>
          <p:cNvPr id="147648105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422296827217042193</a:t>
            </a:r>
          </a:p>
        </p:txBody>
      </p:sp>
      <p:sp>
        <p:nvSpPr>
          <p:cNvPr id="57861414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4:46 PM</a:t>
            </a:r>
          </a:p>
        </p:txBody>
      </p:sp>
      <p:sp>
        <p:nvSpPr>
          <p:cNvPr id="75857733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353911619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119606516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423248591683257583</a:t>
            </a:r>
          </a:p>
        </p:txBody>
      </p:sp>
      <p:sp>
        <p:nvSpPr>
          <p:cNvPr id="4086428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4:47 PM</a:t>
            </a:r>
          </a:p>
        </p:txBody>
      </p:sp>
      <p:sp>
        <p:nvSpPr>
          <p:cNvPr id="40306323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133084668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1225</a:t>
            </a:r>
          </a:p>
        </p:txBody>
      </p:sp>
      <p:sp>
        <p:nvSpPr>
          <p:cNvPr id="154391901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428146964891948961</a:t>
            </a:r>
          </a:p>
        </p:txBody>
      </p:sp>
      <p:sp>
        <p:nvSpPr>
          <p:cNvPr id="58347813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4:49 PM</a:t>
            </a:r>
          </a:p>
        </p:txBody>
      </p:sp>
      <p:sp>
        <p:nvSpPr>
          <p:cNvPr id="14924558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43</a:t>
            </a:r>
          </a:p>
        </p:txBody>
      </p:sp>
      <p:sp>
        <p:nvSpPr>
          <p:cNvPr id="160636561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970</a:t>
            </a:r>
          </a:p>
        </p:txBody>
      </p:sp>
      <p:sp>
        <p:nvSpPr>
          <p:cNvPr id="83013749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423251380407140964</a:t>
            </a:r>
          </a:p>
        </p:txBody>
      </p:sp>
      <p:sp>
        <p:nvSpPr>
          <p:cNvPr id="71289378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4:50 PM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7440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42</a:t>
            </a:r>
          </a:p>
        </p:txBody>
      </p:sp>
      <p:sp>
        <p:nvSpPr>
          <p:cNvPr id="78605038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1005</a:t>
            </a:r>
          </a:p>
        </p:txBody>
      </p:sp>
      <p:sp>
        <p:nvSpPr>
          <p:cNvPr id="121439496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421452887989790714</a:t>
            </a:r>
          </a:p>
        </p:txBody>
      </p:sp>
      <p:sp>
        <p:nvSpPr>
          <p:cNvPr id="22545440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4:51 PM</a:t>
            </a:r>
          </a:p>
        </p:txBody>
      </p:sp>
      <p:sp>
        <p:nvSpPr>
          <p:cNvPr id="188282346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26780471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3700</a:t>
            </a:r>
          </a:p>
        </p:txBody>
      </p:sp>
      <p:sp>
        <p:nvSpPr>
          <p:cNvPr id="144906728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439552648050857081</a:t>
            </a:r>
          </a:p>
        </p:txBody>
      </p:sp>
      <p:sp>
        <p:nvSpPr>
          <p:cNvPr id="152524056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5:08 PM</a:t>
            </a:r>
          </a:p>
        </p:txBody>
      </p:sp>
      <p:sp>
        <p:nvSpPr>
          <p:cNvPr id="172314476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152664933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94767210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424772157502578661</a:t>
            </a:r>
          </a:p>
        </p:txBody>
      </p:sp>
      <p:sp>
        <p:nvSpPr>
          <p:cNvPr id="169408627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5:19 PM</a:t>
            </a:r>
          </a:p>
        </p:txBody>
      </p:sp>
      <p:sp>
        <p:nvSpPr>
          <p:cNvPr id="71008433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0158571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825</a:t>
            </a:r>
          </a:p>
        </p:txBody>
      </p:sp>
      <p:sp>
        <p:nvSpPr>
          <p:cNvPr id="124391718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436110549110696886</a:t>
            </a:r>
          </a:p>
        </p:txBody>
      </p:sp>
      <p:sp>
        <p:nvSpPr>
          <p:cNvPr id="166620876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5:37 PM</a:t>
            </a:r>
          </a:p>
        </p:txBody>
      </p:sp>
      <p:sp>
        <p:nvSpPr>
          <p:cNvPr id="136776014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661080967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223736420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427253764611981700</a:t>
            </a:r>
          </a:p>
        </p:txBody>
      </p:sp>
      <p:sp>
        <p:nvSpPr>
          <p:cNvPr id="69407980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5:37 PM</a:t>
            </a:r>
          </a:p>
        </p:txBody>
      </p:sp>
      <p:sp>
        <p:nvSpPr>
          <p:cNvPr id="124699014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1467342467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9850</a:t>
            </a:r>
          </a:p>
        </p:txBody>
      </p:sp>
      <p:sp>
        <p:nvSpPr>
          <p:cNvPr id="43904501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436574719427422925</a:t>
            </a:r>
          </a:p>
        </p:txBody>
      </p:sp>
      <p:sp>
        <p:nvSpPr>
          <p:cNvPr id="116835913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2:13 PM</a:t>
            </a:r>
          </a:p>
        </p:txBody>
      </p:sp>
      <p:sp>
        <p:nvSpPr>
          <p:cNvPr id="33344184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178098945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</a:t>
            </a:r>
          </a:p>
        </p:txBody>
      </p:sp>
      <p:sp>
        <p:nvSpPr>
          <p:cNvPr id="71409439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423805700373538825</a:t>
            </a:r>
          </a:p>
        </p:txBody>
      </p:sp>
      <p:sp>
        <p:nvSpPr>
          <p:cNvPr id="1914515942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2:13 PM</a:t>
            </a:r>
          </a:p>
        </p:txBody>
      </p:sp>
      <p:sp>
        <p:nvSpPr>
          <p:cNvPr id="51955990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124097558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5800</a:t>
            </a:r>
          </a:p>
        </p:txBody>
      </p:sp>
      <p:sp>
        <p:nvSpPr>
          <p:cNvPr id="165184491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435151636977243573</a:t>
            </a:r>
          </a:p>
        </p:txBody>
      </p:sp>
      <p:sp>
        <p:nvSpPr>
          <p:cNvPr id="204660135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2:14 PM</a:t>
            </a:r>
          </a:p>
        </p:txBody>
      </p:sp>
      <p:sp>
        <p:nvSpPr>
          <p:cNvPr id="150971332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784008888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1700</a:t>
            </a:r>
          </a:p>
        </p:txBody>
      </p:sp>
      <p:sp>
        <p:nvSpPr>
          <p:cNvPr id="170682575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427467513576876303</a:t>
            </a:r>
          </a:p>
        </p:txBody>
      </p:sp>
      <p:sp>
        <p:nvSpPr>
          <p:cNvPr id="203163154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2:14 PM</a:t>
            </a:r>
          </a:p>
        </p:txBody>
      </p:sp>
      <p:sp>
        <p:nvSpPr>
          <p:cNvPr id="114006403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89835088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81280951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428632663380026689</a:t>
            </a:r>
          </a:p>
        </p:txBody>
      </p:sp>
      <p:sp>
        <p:nvSpPr>
          <p:cNvPr id="13782479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2:14 PM</a:t>
            </a:r>
          </a:p>
        </p:txBody>
      </p:sp>
      <p:sp>
        <p:nvSpPr>
          <p:cNvPr id="142408677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101470458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52452361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436595181581036786</a:t>
            </a:r>
          </a:p>
        </p:txBody>
      </p:sp>
      <p:sp>
        <p:nvSpPr>
          <p:cNvPr id="78984557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2:18 PM</a:t>
            </a:r>
          </a:p>
        </p:txBody>
      </p:sp>
      <p:sp>
        <p:nvSpPr>
          <p:cNvPr id="196452438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27317891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9700</a:t>
            </a:r>
          </a:p>
        </p:txBody>
      </p:sp>
      <p:sp>
        <p:nvSpPr>
          <p:cNvPr id="33204481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423903034410351071</a:t>
            </a:r>
          </a:p>
        </p:txBody>
      </p:sp>
      <p:sp>
        <p:nvSpPr>
          <p:cNvPr id="48465310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2:19 PM</a:t>
            </a:r>
          </a:p>
        </p:txBody>
      </p:sp>
      <p:sp>
        <p:nvSpPr>
          <p:cNvPr id="72709179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2017767288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05862158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426156379510473323</a:t>
            </a:r>
          </a:p>
        </p:txBody>
      </p:sp>
      <p:sp>
        <p:nvSpPr>
          <p:cNvPr id="98558512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2:31 PM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23633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224</a:t>
            </a:r>
          </a:p>
        </p:txBody>
      </p:sp>
      <p:sp>
        <p:nvSpPr>
          <p:cNvPr id="201795180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3000</a:t>
            </a:r>
          </a:p>
        </p:txBody>
      </p:sp>
      <p:sp>
        <p:nvSpPr>
          <p:cNvPr id="23382501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434932811534225215</a:t>
            </a:r>
          </a:p>
        </p:txBody>
      </p:sp>
      <p:sp>
        <p:nvSpPr>
          <p:cNvPr id="110219042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3:00 PM</a:t>
            </a:r>
          </a:p>
        </p:txBody>
      </p:sp>
      <p:sp>
        <p:nvSpPr>
          <p:cNvPr id="124543228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42</a:t>
            </a:r>
          </a:p>
        </p:txBody>
      </p:sp>
      <p:sp>
        <p:nvSpPr>
          <p:cNvPr id="23868962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2340</a:t>
            </a:r>
          </a:p>
        </p:txBody>
      </p:sp>
      <p:sp>
        <p:nvSpPr>
          <p:cNvPr id="208356306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423653330984271746</a:t>
            </a:r>
          </a:p>
        </p:txBody>
      </p:sp>
      <p:sp>
        <p:nvSpPr>
          <p:cNvPr id="76188215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6/26/17 1:18 PM</a:t>
            </a:r>
          </a:p>
        </p:txBody>
      </p:sp>
      <p:sp>
        <p:nvSpPr>
          <p:cNvPr id="95682950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3686106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11604307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420855190184102051</a:t>
            </a:r>
          </a:p>
        </p:txBody>
      </p:sp>
      <p:sp>
        <p:nvSpPr>
          <p:cNvPr id="201747551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11:59 AM</a:t>
            </a:r>
          </a:p>
        </p:txBody>
      </p:sp>
      <p:sp>
        <p:nvSpPr>
          <p:cNvPr id="2171133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144</a:t>
            </a:r>
          </a:p>
        </p:txBody>
      </p:sp>
      <p:sp>
        <p:nvSpPr>
          <p:cNvPr id="143797618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94089996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422707181602505257</a:t>
            </a:r>
          </a:p>
        </p:txBody>
      </p:sp>
      <p:sp>
        <p:nvSpPr>
          <p:cNvPr id="109792441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12:00 PM</a:t>
            </a:r>
          </a:p>
        </p:txBody>
      </p:sp>
      <p:sp>
        <p:nvSpPr>
          <p:cNvPr id="44771810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3278683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12511456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423426988614061239</a:t>
            </a:r>
          </a:p>
        </p:txBody>
      </p:sp>
      <p:sp>
        <p:nvSpPr>
          <p:cNvPr id="954650282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12:17 PM</a:t>
            </a:r>
          </a:p>
        </p:txBody>
      </p:sp>
      <p:sp>
        <p:nvSpPr>
          <p:cNvPr id="160590902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4380045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2073449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436866976538252433</a:t>
            </a:r>
          </a:p>
        </p:txBody>
      </p:sp>
      <p:sp>
        <p:nvSpPr>
          <p:cNvPr id="16248395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12:39 PM</a:t>
            </a:r>
          </a:p>
        </p:txBody>
      </p:sp>
      <p:sp>
        <p:nvSpPr>
          <p:cNvPr id="40003707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7675288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</a:t>
            </a:r>
          </a:p>
        </p:txBody>
      </p:sp>
      <p:sp>
        <p:nvSpPr>
          <p:cNvPr id="9650880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421965059481997635</a:t>
            </a:r>
          </a:p>
        </p:txBody>
      </p:sp>
      <p:sp>
        <p:nvSpPr>
          <p:cNvPr id="198676199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1:48 PM</a:t>
            </a:r>
          </a:p>
        </p:txBody>
      </p:sp>
      <p:sp>
        <p:nvSpPr>
          <p:cNvPr id="56638508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7572945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0020249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432595804970838720</a:t>
            </a:r>
          </a:p>
        </p:txBody>
      </p:sp>
      <p:sp>
        <p:nvSpPr>
          <p:cNvPr id="184343267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2:03 PM</a:t>
            </a:r>
          </a:p>
        </p:txBody>
      </p:sp>
      <p:sp>
        <p:nvSpPr>
          <p:cNvPr id="159147813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5675513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865222468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426378797011133738</a:t>
            </a:r>
          </a:p>
        </p:txBody>
      </p:sp>
      <p:sp>
        <p:nvSpPr>
          <p:cNvPr id="152646719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6/27/17 2:03 PM</a:t>
            </a:r>
          </a:p>
        </p:txBody>
      </p:sp>
      <p:sp>
        <p:nvSpPr>
          <p:cNvPr id="168015503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</a:t>
            </a:r>
          </a:p>
        </p:txBody>
      </p:sp>
      <p:sp>
        <p:nvSpPr>
          <p:cNvPr id="179173202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</a:t>
            </a:r>
          </a:p>
        </p:txBody>
      </p:sp>
      <p:sp>
        <p:nvSpPr>
          <p:cNvPr id="1216463668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424771570795020861</a:t>
            </a:r>
          </a:p>
        </p:txBody>
      </p:sp>
      <p:sp>
        <p:nvSpPr>
          <p:cNvPr id="192235312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11:44 AM</a:t>
            </a:r>
          </a:p>
        </p:txBody>
      </p:sp>
      <p:sp>
        <p:nvSpPr>
          <p:cNvPr id="107272441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</a:t>
            </a:r>
          </a:p>
        </p:txBody>
      </p:sp>
      <p:sp>
        <p:nvSpPr>
          <p:cNvPr id="14718705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140</a:t>
            </a:r>
          </a:p>
        </p:txBody>
      </p:sp>
      <p:sp>
        <p:nvSpPr>
          <p:cNvPr id="131878480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422006608849111087</a:t>
            </a:r>
          </a:p>
        </p:txBody>
      </p:sp>
      <p:sp>
        <p:nvSpPr>
          <p:cNvPr id="45117513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11:45 AM</a:t>
            </a:r>
          </a:p>
        </p:txBody>
      </p:sp>
      <p:sp>
        <p:nvSpPr>
          <p:cNvPr id="64421009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703</a:t>
            </a:r>
          </a:p>
        </p:txBody>
      </p:sp>
      <p:sp>
        <p:nvSpPr>
          <p:cNvPr id="1970650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39166556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424995224512401138</a:t>
            </a:r>
          </a:p>
        </p:txBody>
      </p:sp>
      <p:sp>
        <p:nvSpPr>
          <p:cNvPr id="77301074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11:48 AM</a:t>
            </a:r>
          </a:p>
        </p:txBody>
      </p:sp>
      <p:sp>
        <p:nvSpPr>
          <p:cNvPr id="64716953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1120879439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</a:t>
            </a:r>
          </a:p>
        </p:txBody>
      </p:sp>
      <p:sp>
        <p:nvSpPr>
          <p:cNvPr id="40253236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422556437458852292</a:t>
            </a:r>
          </a:p>
        </p:txBody>
      </p:sp>
      <p:sp>
        <p:nvSpPr>
          <p:cNvPr id="54443138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11:50 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1475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63943005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1925</a:t>
            </a:r>
          </a:p>
        </p:txBody>
      </p:sp>
      <p:sp>
        <p:nvSpPr>
          <p:cNvPr id="108660097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438951748053444369</a:t>
            </a:r>
          </a:p>
        </p:txBody>
      </p:sp>
      <p:sp>
        <p:nvSpPr>
          <p:cNvPr id="205345840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11:51 AM</a:t>
            </a:r>
          </a:p>
        </p:txBody>
      </p:sp>
      <p:sp>
        <p:nvSpPr>
          <p:cNvPr id="181208259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75831044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216</a:t>
            </a:r>
          </a:p>
        </p:txBody>
      </p:sp>
      <p:sp>
        <p:nvSpPr>
          <p:cNvPr id="1286549539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427781762518284620</a:t>
            </a:r>
          </a:p>
        </p:txBody>
      </p:sp>
      <p:sp>
        <p:nvSpPr>
          <p:cNvPr id="47535567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11:51 AM</a:t>
            </a:r>
          </a:p>
        </p:txBody>
      </p:sp>
      <p:sp>
        <p:nvSpPr>
          <p:cNvPr id="164148867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4236122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86159052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424888248698155670</a:t>
            </a:r>
          </a:p>
        </p:txBody>
      </p:sp>
      <p:sp>
        <p:nvSpPr>
          <p:cNvPr id="148102953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12:25 PM</a:t>
            </a:r>
          </a:p>
        </p:txBody>
      </p:sp>
      <p:sp>
        <p:nvSpPr>
          <p:cNvPr id="422188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616</a:t>
            </a:r>
          </a:p>
        </p:txBody>
      </p:sp>
      <p:sp>
        <p:nvSpPr>
          <p:cNvPr id="78891058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2450</a:t>
            </a:r>
          </a:p>
        </p:txBody>
      </p:sp>
      <p:sp>
        <p:nvSpPr>
          <p:cNvPr id="184324188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427707157058208364</a:t>
            </a:r>
          </a:p>
        </p:txBody>
      </p:sp>
      <p:sp>
        <p:nvSpPr>
          <p:cNvPr id="485681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1:56 PM</a:t>
            </a:r>
          </a:p>
        </p:txBody>
      </p:sp>
      <p:sp>
        <p:nvSpPr>
          <p:cNvPr id="6427185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609</a:t>
            </a:r>
          </a:p>
        </p:txBody>
      </p:sp>
      <p:sp>
        <p:nvSpPr>
          <p:cNvPr id="4818288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800</a:t>
            </a:r>
          </a:p>
        </p:txBody>
      </p:sp>
      <p:sp>
        <p:nvSpPr>
          <p:cNvPr id="4394720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429474633943965771</a:t>
            </a:r>
          </a:p>
        </p:txBody>
      </p:sp>
      <p:sp>
        <p:nvSpPr>
          <p:cNvPr id="138173309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4:39 PM</a:t>
            </a:r>
          </a:p>
        </p:txBody>
      </p:sp>
      <p:sp>
        <p:nvSpPr>
          <p:cNvPr id="194660517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613</a:t>
            </a:r>
          </a:p>
        </p:txBody>
      </p:sp>
      <p:sp>
        <p:nvSpPr>
          <p:cNvPr id="26121495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9300</a:t>
            </a:r>
          </a:p>
        </p:txBody>
      </p:sp>
      <p:sp>
        <p:nvSpPr>
          <p:cNvPr id="204467379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420556389638316669</a:t>
            </a:r>
          </a:p>
        </p:txBody>
      </p:sp>
      <p:sp>
        <p:nvSpPr>
          <p:cNvPr id="1998403101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7/3/17 12:40 PM</a:t>
            </a:r>
          </a:p>
        </p:txBody>
      </p:sp>
      <p:sp>
        <p:nvSpPr>
          <p:cNvPr id="89619760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88797420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7728528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428319265064378632</a:t>
            </a:r>
          </a:p>
        </p:txBody>
      </p:sp>
      <p:sp>
        <p:nvSpPr>
          <p:cNvPr id="71258391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7/6/17 1:11 PM</a:t>
            </a:r>
          </a:p>
        </p:txBody>
      </p:sp>
      <p:sp>
        <p:nvSpPr>
          <p:cNvPr id="122359030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38729244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1964</a:t>
            </a:r>
          </a:p>
        </p:txBody>
      </p:sp>
      <p:sp>
        <p:nvSpPr>
          <p:cNvPr id="190872555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430857858638273506</a:t>
            </a:r>
          </a:p>
        </p:txBody>
      </p:sp>
      <p:sp>
        <p:nvSpPr>
          <p:cNvPr id="30262418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3:58 PM</a:t>
            </a:r>
          </a:p>
        </p:txBody>
      </p:sp>
      <p:sp>
        <p:nvSpPr>
          <p:cNvPr id="77746688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36186151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</a:t>
            </a:r>
          </a:p>
        </p:txBody>
      </p:sp>
      <p:sp>
        <p:nvSpPr>
          <p:cNvPr id="111959689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420294399658512466</a:t>
            </a:r>
          </a:p>
        </p:txBody>
      </p:sp>
      <p:sp>
        <p:nvSpPr>
          <p:cNvPr id="48657842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3:58 PM</a:t>
            </a:r>
          </a:p>
        </p:txBody>
      </p:sp>
      <p:sp>
        <p:nvSpPr>
          <p:cNvPr id="17406570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33375777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270</a:t>
            </a:r>
          </a:p>
        </p:txBody>
      </p:sp>
      <p:sp>
        <p:nvSpPr>
          <p:cNvPr id="20623949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428903938101926201</a:t>
            </a:r>
          </a:p>
        </p:txBody>
      </p:sp>
      <p:sp>
        <p:nvSpPr>
          <p:cNvPr id="35363462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4:03 PM</a:t>
            </a:r>
          </a:p>
        </p:txBody>
      </p:sp>
      <p:sp>
        <p:nvSpPr>
          <p:cNvPr id="52425177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69674669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91565878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427818665245186788</a:t>
            </a:r>
          </a:p>
        </p:txBody>
      </p:sp>
      <p:sp>
        <p:nvSpPr>
          <p:cNvPr id="119576656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4:04 PM</a:t>
            </a:r>
          </a:p>
        </p:txBody>
      </p:sp>
      <p:sp>
        <p:nvSpPr>
          <p:cNvPr id="59626141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90690074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82566715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432819242649705194</a:t>
            </a:r>
          </a:p>
        </p:txBody>
      </p:sp>
      <p:sp>
        <p:nvSpPr>
          <p:cNvPr id="150173685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4:05 PM</a:t>
            </a:r>
          </a:p>
        </p:txBody>
      </p:sp>
      <p:sp>
        <p:nvSpPr>
          <p:cNvPr id="73268572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181679403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1753910437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423204361405201642</a:t>
            </a:r>
          </a:p>
        </p:txBody>
      </p:sp>
      <p:sp>
        <p:nvSpPr>
          <p:cNvPr id="60768056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4:05 PM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53178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81408155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1955</a:t>
            </a:r>
          </a:p>
        </p:txBody>
      </p:sp>
      <p:sp>
        <p:nvSpPr>
          <p:cNvPr id="134977294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432190896644106848</a:t>
            </a:r>
          </a:p>
        </p:txBody>
      </p:sp>
      <p:sp>
        <p:nvSpPr>
          <p:cNvPr id="93833151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4:07 PM</a:t>
            </a:r>
          </a:p>
        </p:txBody>
      </p:sp>
      <p:sp>
        <p:nvSpPr>
          <p:cNvPr id="96631563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35589308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</a:t>
            </a:r>
          </a:p>
        </p:txBody>
      </p:sp>
      <p:sp>
        <p:nvSpPr>
          <p:cNvPr id="52594550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424408963061005953</a:t>
            </a:r>
          </a:p>
        </p:txBody>
      </p:sp>
      <p:sp>
        <p:nvSpPr>
          <p:cNvPr id="118323053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4:07 PM</a:t>
            </a:r>
          </a:p>
        </p:txBody>
      </p:sp>
      <p:sp>
        <p:nvSpPr>
          <p:cNvPr id="95748498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66637048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</a:t>
            </a:r>
          </a:p>
        </p:txBody>
      </p:sp>
      <p:sp>
        <p:nvSpPr>
          <p:cNvPr id="906725695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429704658713019364</a:t>
            </a:r>
          </a:p>
        </p:txBody>
      </p:sp>
      <p:sp>
        <p:nvSpPr>
          <p:cNvPr id="116055689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4:10 PM</a:t>
            </a:r>
          </a:p>
        </p:txBody>
      </p:sp>
      <p:sp>
        <p:nvSpPr>
          <p:cNvPr id="181889475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42888624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194146934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429217825992866323</a:t>
            </a:r>
          </a:p>
        </p:txBody>
      </p:sp>
      <p:sp>
        <p:nvSpPr>
          <p:cNvPr id="140499402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4:43 PM</a:t>
            </a:r>
          </a:p>
        </p:txBody>
      </p:sp>
      <p:sp>
        <p:nvSpPr>
          <p:cNvPr id="185209780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196557605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</a:t>
            </a:r>
          </a:p>
        </p:txBody>
      </p:sp>
      <p:sp>
        <p:nvSpPr>
          <p:cNvPr id="117261460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420857711913271927</a:t>
            </a:r>
          </a:p>
        </p:txBody>
      </p:sp>
      <p:sp>
        <p:nvSpPr>
          <p:cNvPr id="165168671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4:44 PM</a:t>
            </a:r>
          </a:p>
        </p:txBody>
      </p:sp>
      <p:sp>
        <p:nvSpPr>
          <p:cNvPr id="71240729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49616312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1928</a:t>
            </a:r>
          </a:p>
        </p:txBody>
      </p:sp>
      <p:sp>
        <p:nvSpPr>
          <p:cNvPr id="210505050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439168619835569402</a:t>
            </a:r>
          </a:p>
        </p:txBody>
      </p:sp>
      <p:sp>
        <p:nvSpPr>
          <p:cNvPr id="169104461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4:46 PM</a:t>
            </a:r>
          </a:p>
        </p:txBody>
      </p:sp>
      <p:sp>
        <p:nvSpPr>
          <p:cNvPr id="32272703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409762935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3530</a:t>
            </a:r>
          </a:p>
        </p:txBody>
      </p:sp>
      <p:sp>
        <p:nvSpPr>
          <p:cNvPr id="55377462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428901371299245870</a:t>
            </a:r>
          </a:p>
        </p:txBody>
      </p:sp>
      <p:sp>
        <p:nvSpPr>
          <p:cNvPr id="15305534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4:46 PM</a:t>
            </a:r>
          </a:p>
        </p:txBody>
      </p:sp>
      <p:sp>
        <p:nvSpPr>
          <p:cNvPr id="203322433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3806364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1847</a:t>
            </a:r>
          </a:p>
        </p:txBody>
      </p:sp>
      <p:sp>
        <p:nvSpPr>
          <p:cNvPr id="748316852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435271747746163731</a:t>
            </a:r>
          </a:p>
        </p:txBody>
      </p:sp>
      <p:sp>
        <p:nvSpPr>
          <p:cNvPr id="159305766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4:46 PM</a:t>
            </a:r>
          </a:p>
        </p:txBody>
      </p:sp>
      <p:sp>
        <p:nvSpPr>
          <p:cNvPr id="59437978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13405447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</a:t>
            </a:r>
          </a:p>
        </p:txBody>
      </p:sp>
      <p:sp>
        <p:nvSpPr>
          <p:cNvPr id="202778362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429058979673537314</a:t>
            </a:r>
          </a:p>
        </p:txBody>
      </p:sp>
      <p:sp>
        <p:nvSpPr>
          <p:cNvPr id="123358059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4:46 PM</a:t>
            </a:r>
          </a:p>
        </p:txBody>
      </p:sp>
      <p:sp>
        <p:nvSpPr>
          <p:cNvPr id="121378672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703</a:t>
            </a:r>
          </a:p>
        </p:txBody>
      </p:sp>
      <p:sp>
        <p:nvSpPr>
          <p:cNvPr id="60167140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93506062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425534987923174127</a:t>
            </a:r>
          </a:p>
        </p:txBody>
      </p:sp>
      <p:sp>
        <p:nvSpPr>
          <p:cNvPr id="165149901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7/12/17 12:33 PM</a:t>
            </a:r>
          </a:p>
        </p:txBody>
      </p:sp>
      <p:sp>
        <p:nvSpPr>
          <p:cNvPr id="184411898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703</a:t>
            </a:r>
          </a:p>
        </p:txBody>
      </p:sp>
      <p:sp>
        <p:nvSpPr>
          <p:cNvPr id="68403125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1775</a:t>
            </a:r>
          </a:p>
        </p:txBody>
      </p:sp>
      <p:sp>
        <p:nvSpPr>
          <p:cNvPr id="107704603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436305192196025136</a:t>
            </a:r>
          </a:p>
        </p:txBody>
      </p:sp>
      <p:sp>
        <p:nvSpPr>
          <p:cNvPr id="156454015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7/12/17 12:34 PM</a:t>
            </a:r>
          </a:p>
        </p:txBody>
      </p:sp>
      <p:sp>
        <p:nvSpPr>
          <p:cNvPr id="174799871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703</a:t>
            </a:r>
          </a:p>
        </p:txBody>
      </p:sp>
      <p:sp>
        <p:nvSpPr>
          <p:cNvPr id="179717175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95052143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424918587174002155</a:t>
            </a:r>
          </a:p>
        </p:txBody>
      </p:sp>
      <p:sp>
        <p:nvSpPr>
          <p:cNvPr id="165008449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7/12/17 12:34 PM</a:t>
            </a:r>
          </a:p>
        </p:txBody>
      </p:sp>
      <p:sp>
        <p:nvSpPr>
          <p:cNvPr id="14675523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38473370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27245249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421881962029683901</a:t>
            </a:r>
          </a:p>
        </p:txBody>
      </p:sp>
      <p:sp>
        <p:nvSpPr>
          <p:cNvPr id="54549447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7/13/17 10:54 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99848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81631331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1883</a:t>
            </a:r>
          </a:p>
        </p:txBody>
      </p:sp>
      <p:sp>
        <p:nvSpPr>
          <p:cNvPr id="124549512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433658918985259376</a:t>
            </a:r>
          </a:p>
        </p:txBody>
      </p:sp>
      <p:sp>
        <p:nvSpPr>
          <p:cNvPr id="199106920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7/13/17 10:56 AM</a:t>
            </a:r>
          </a:p>
        </p:txBody>
      </p:sp>
      <p:sp>
        <p:nvSpPr>
          <p:cNvPr id="211323857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925364359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56312312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425378330628670514</a:t>
            </a:r>
          </a:p>
        </p:txBody>
      </p:sp>
      <p:sp>
        <p:nvSpPr>
          <p:cNvPr id="110585997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7/13/17 10:56 AM</a:t>
            </a:r>
          </a:p>
        </p:txBody>
      </p:sp>
      <p:sp>
        <p:nvSpPr>
          <p:cNvPr id="40217585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7965069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00121674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425287132939917402</a:t>
            </a:r>
          </a:p>
        </p:txBody>
      </p:sp>
      <p:sp>
        <p:nvSpPr>
          <p:cNvPr id="172172531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7/27/17 2:33 PM</a:t>
            </a:r>
          </a:p>
        </p:txBody>
      </p:sp>
      <p:sp>
        <p:nvSpPr>
          <p:cNvPr id="88172162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2144087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00529592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438631908002138194</a:t>
            </a:r>
          </a:p>
        </p:txBody>
      </p:sp>
      <p:sp>
        <p:nvSpPr>
          <p:cNvPr id="64421395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7/27/17 3:50 PM</a:t>
            </a:r>
          </a:p>
        </p:txBody>
      </p:sp>
      <p:sp>
        <p:nvSpPr>
          <p:cNvPr id="165514637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1880195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</a:t>
            </a:r>
          </a:p>
        </p:txBody>
      </p:sp>
      <p:sp>
        <p:nvSpPr>
          <p:cNvPr id="529614110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426065424877443337</a:t>
            </a:r>
          </a:p>
        </p:txBody>
      </p:sp>
      <p:sp>
        <p:nvSpPr>
          <p:cNvPr id="37908128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7/27/17 3:50 PM</a:t>
            </a:r>
          </a:p>
        </p:txBody>
      </p:sp>
      <p:sp>
        <p:nvSpPr>
          <p:cNvPr id="121408426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</a:t>
            </a:r>
          </a:p>
        </p:txBody>
      </p:sp>
      <p:sp>
        <p:nvSpPr>
          <p:cNvPr id="32896864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1269915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424995498007303424</a:t>
            </a:r>
          </a:p>
        </p:txBody>
      </p:sp>
      <p:sp>
        <p:nvSpPr>
          <p:cNvPr id="138266826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2:14 PM</a:t>
            </a:r>
          </a:p>
        </p:txBody>
      </p:sp>
      <p:sp>
        <p:nvSpPr>
          <p:cNvPr id="1899114782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</a:t>
            </a:r>
          </a:p>
        </p:txBody>
      </p:sp>
      <p:sp>
        <p:nvSpPr>
          <p:cNvPr id="105965647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744634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428327532200441056</a:t>
            </a:r>
          </a:p>
        </p:txBody>
      </p:sp>
      <p:sp>
        <p:nvSpPr>
          <p:cNvPr id="40841350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2:18 PM</a:t>
            </a:r>
          </a:p>
        </p:txBody>
      </p:sp>
      <p:sp>
        <p:nvSpPr>
          <p:cNvPr id="202254692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</a:t>
            </a:r>
          </a:p>
        </p:txBody>
      </p:sp>
      <p:sp>
        <p:nvSpPr>
          <p:cNvPr id="25663698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2552370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428590035863763552</a:t>
            </a:r>
          </a:p>
        </p:txBody>
      </p:sp>
      <p:sp>
        <p:nvSpPr>
          <p:cNvPr id="109051932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2:18 PM</a:t>
            </a:r>
          </a:p>
        </p:txBody>
      </p:sp>
      <p:sp>
        <p:nvSpPr>
          <p:cNvPr id="143384525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706</a:t>
            </a:r>
          </a:p>
        </p:txBody>
      </p:sp>
      <p:sp>
        <p:nvSpPr>
          <p:cNvPr id="9516409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7839550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428300098739468327</a:t>
            </a:r>
          </a:p>
        </p:txBody>
      </p:sp>
      <p:sp>
        <p:nvSpPr>
          <p:cNvPr id="1764131475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2:35 PM</a:t>
            </a:r>
          </a:p>
        </p:txBody>
      </p:sp>
      <p:sp>
        <p:nvSpPr>
          <p:cNvPr id="15523202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710</a:t>
            </a:r>
          </a:p>
        </p:txBody>
      </p:sp>
      <p:sp>
        <p:nvSpPr>
          <p:cNvPr id="181589028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7290583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424466485667778137</a:t>
            </a:r>
          </a:p>
        </p:txBody>
      </p:sp>
      <p:sp>
        <p:nvSpPr>
          <p:cNvPr id="165439106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2:37 PM</a:t>
            </a:r>
          </a:p>
        </p:txBody>
      </p:sp>
      <p:sp>
        <p:nvSpPr>
          <p:cNvPr id="185231620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161175593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17801665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422638132459772216</a:t>
            </a:r>
          </a:p>
        </p:txBody>
      </p:sp>
      <p:sp>
        <p:nvSpPr>
          <p:cNvPr id="115142826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2:52 PM</a:t>
            </a:r>
          </a:p>
        </p:txBody>
      </p:sp>
      <p:sp>
        <p:nvSpPr>
          <p:cNvPr id="178196206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2100943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213633744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425393571321234674</a:t>
            </a:r>
          </a:p>
        </p:txBody>
      </p:sp>
      <p:sp>
        <p:nvSpPr>
          <p:cNvPr id="81463328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2:54 PM</a:t>
            </a:r>
          </a:p>
        </p:txBody>
      </p:sp>
      <p:sp>
        <p:nvSpPr>
          <p:cNvPr id="185892613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180626626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94937367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425480812053418446</a:t>
            </a:r>
          </a:p>
        </p:txBody>
      </p:sp>
      <p:sp>
        <p:nvSpPr>
          <p:cNvPr id="203081945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3:02 PM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79783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134289008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007392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429852809249486033</a:t>
            </a:r>
          </a:p>
        </p:txBody>
      </p:sp>
      <p:sp>
        <p:nvSpPr>
          <p:cNvPr id="54835147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3:03 PM</a:t>
            </a:r>
          </a:p>
        </p:txBody>
      </p:sp>
      <p:sp>
        <p:nvSpPr>
          <p:cNvPr id="74649816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72878399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1175</a:t>
            </a:r>
          </a:p>
        </p:txBody>
      </p:sp>
      <p:sp>
        <p:nvSpPr>
          <p:cNvPr id="70643268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422780698299276992</a:t>
            </a:r>
          </a:p>
        </p:txBody>
      </p:sp>
      <p:sp>
        <p:nvSpPr>
          <p:cNvPr id="193790942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3:08 PM</a:t>
            </a:r>
          </a:p>
        </p:txBody>
      </p:sp>
      <p:sp>
        <p:nvSpPr>
          <p:cNvPr id="71973210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712</a:t>
            </a:r>
          </a:p>
        </p:txBody>
      </p:sp>
      <p:sp>
        <p:nvSpPr>
          <p:cNvPr id="5637920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42153045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426458683607059772</a:t>
            </a:r>
          </a:p>
        </p:txBody>
      </p:sp>
      <p:sp>
        <p:nvSpPr>
          <p:cNvPr id="28672635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3:10 PM</a:t>
            </a:r>
          </a:p>
        </p:txBody>
      </p:sp>
      <p:sp>
        <p:nvSpPr>
          <p:cNvPr id="16816882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709</a:t>
            </a:r>
          </a:p>
        </p:txBody>
      </p:sp>
      <p:sp>
        <p:nvSpPr>
          <p:cNvPr id="180363193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26198203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429822932658632481</a:t>
            </a:r>
          </a:p>
        </p:txBody>
      </p:sp>
      <p:sp>
        <p:nvSpPr>
          <p:cNvPr id="64421677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3:22 PM</a:t>
            </a:r>
          </a:p>
        </p:txBody>
      </p:sp>
      <p:sp>
        <p:nvSpPr>
          <p:cNvPr id="48145295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711</a:t>
            </a:r>
          </a:p>
        </p:txBody>
      </p:sp>
      <p:sp>
        <p:nvSpPr>
          <p:cNvPr id="212604872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9468476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420411797627826383</a:t>
            </a:r>
          </a:p>
        </p:txBody>
      </p:sp>
      <p:sp>
        <p:nvSpPr>
          <p:cNvPr id="33858303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3:27 PM</a:t>
            </a:r>
          </a:p>
        </p:txBody>
      </p:sp>
      <p:sp>
        <p:nvSpPr>
          <p:cNvPr id="45398894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711</a:t>
            </a:r>
          </a:p>
        </p:txBody>
      </p:sp>
      <p:sp>
        <p:nvSpPr>
          <p:cNvPr id="57678095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57190197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429385916721256398</a:t>
            </a:r>
          </a:p>
        </p:txBody>
      </p:sp>
      <p:sp>
        <p:nvSpPr>
          <p:cNvPr id="99969585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3:30 PM</a:t>
            </a:r>
          </a:p>
        </p:txBody>
      </p:sp>
      <p:sp>
        <p:nvSpPr>
          <p:cNvPr id="151692828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</a:t>
            </a:r>
          </a:p>
        </p:txBody>
      </p:sp>
      <p:sp>
        <p:nvSpPr>
          <p:cNvPr id="213882285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68036114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424462223333185365</a:t>
            </a:r>
          </a:p>
        </p:txBody>
      </p:sp>
      <p:sp>
        <p:nvSpPr>
          <p:cNvPr id="57452672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4:31 PM</a:t>
            </a:r>
          </a:p>
        </p:txBody>
      </p:sp>
      <p:sp>
        <p:nvSpPr>
          <p:cNvPr id="72493434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</a:t>
            </a:r>
          </a:p>
        </p:txBody>
      </p:sp>
      <p:sp>
        <p:nvSpPr>
          <p:cNvPr id="17051407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23325946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426518558630659195</a:t>
            </a:r>
          </a:p>
        </p:txBody>
      </p:sp>
      <p:sp>
        <p:nvSpPr>
          <p:cNvPr id="52442558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4:32 PM</a:t>
            </a:r>
          </a:p>
        </p:txBody>
      </p:sp>
      <p:sp>
        <p:nvSpPr>
          <p:cNvPr id="40307504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</a:t>
            </a:r>
          </a:p>
        </p:txBody>
      </p:sp>
      <p:sp>
        <p:nvSpPr>
          <p:cNvPr id="154976437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9818808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426981007030420016</a:t>
            </a:r>
          </a:p>
        </p:txBody>
      </p:sp>
      <p:sp>
        <p:nvSpPr>
          <p:cNvPr id="17381669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4:38 PM</a:t>
            </a:r>
          </a:p>
        </p:txBody>
      </p:sp>
      <p:sp>
        <p:nvSpPr>
          <p:cNvPr id="56298008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</a:t>
            </a:r>
          </a:p>
        </p:txBody>
      </p:sp>
      <p:sp>
        <p:nvSpPr>
          <p:cNvPr id="2158402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43646927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426067248425981471</a:t>
            </a:r>
          </a:p>
        </p:txBody>
      </p:sp>
      <p:sp>
        <p:nvSpPr>
          <p:cNvPr id="1056097869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4:51 PM</a:t>
            </a:r>
          </a:p>
        </p:txBody>
      </p:sp>
      <p:sp>
        <p:nvSpPr>
          <p:cNvPr id="182095373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709</a:t>
            </a:r>
          </a:p>
        </p:txBody>
      </p:sp>
      <p:sp>
        <p:nvSpPr>
          <p:cNvPr id="65955337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7879029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428664495716090522</a:t>
            </a:r>
          </a:p>
        </p:txBody>
      </p:sp>
      <p:sp>
        <p:nvSpPr>
          <p:cNvPr id="75250097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5:33 PM</a:t>
            </a:r>
          </a:p>
        </p:txBody>
      </p:sp>
      <p:sp>
        <p:nvSpPr>
          <p:cNvPr id="21122976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42418464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110211269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425793553477870008</a:t>
            </a:r>
          </a:p>
        </p:txBody>
      </p:sp>
      <p:sp>
        <p:nvSpPr>
          <p:cNvPr id="106660513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11:56 AM</a:t>
            </a:r>
          </a:p>
        </p:txBody>
      </p:sp>
      <p:sp>
        <p:nvSpPr>
          <p:cNvPr id="19833159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171607989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074459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421553978834736135</a:t>
            </a:r>
          </a:p>
        </p:txBody>
      </p:sp>
      <p:sp>
        <p:nvSpPr>
          <p:cNvPr id="62029028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12:00 PM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00446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603</a:t>
            </a:r>
          </a:p>
        </p:txBody>
      </p:sp>
      <p:sp>
        <p:nvSpPr>
          <p:cNvPr id="138221832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3884951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427681002650700962</a:t>
            </a:r>
          </a:p>
        </p:txBody>
      </p:sp>
      <p:sp>
        <p:nvSpPr>
          <p:cNvPr id="115817124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12:31 PM</a:t>
            </a:r>
          </a:p>
        </p:txBody>
      </p:sp>
      <p:sp>
        <p:nvSpPr>
          <p:cNvPr id="137882181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40021578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8987152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425820626174052015</a:t>
            </a:r>
          </a:p>
        </p:txBody>
      </p:sp>
      <p:sp>
        <p:nvSpPr>
          <p:cNvPr id="370906420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12:40 PM</a:t>
            </a:r>
          </a:p>
        </p:txBody>
      </p:sp>
      <p:sp>
        <p:nvSpPr>
          <p:cNvPr id="103455840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</a:t>
            </a:r>
          </a:p>
        </p:txBody>
      </p:sp>
      <p:sp>
        <p:nvSpPr>
          <p:cNvPr id="208498674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2799781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427231206495974572</a:t>
            </a:r>
          </a:p>
        </p:txBody>
      </p:sp>
      <p:sp>
        <p:nvSpPr>
          <p:cNvPr id="53510804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1:38 PM</a:t>
            </a:r>
          </a:p>
        </p:txBody>
      </p:sp>
      <p:sp>
        <p:nvSpPr>
          <p:cNvPr id="192913762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00764094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8443407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427163190662928409</a:t>
            </a:r>
          </a:p>
        </p:txBody>
      </p:sp>
      <p:sp>
        <p:nvSpPr>
          <p:cNvPr id="84862527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1:42 PM</a:t>
            </a:r>
          </a:p>
        </p:txBody>
      </p:sp>
      <p:sp>
        <p:nvSpPr>
          <p:cNvPr id="57193047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713</a:t>
            </a:r>
          </a:p>
        </p:txBody>
      </p:sp>
      <p:sp>
        <p:nvSpPr>
          <p:cNvPr id="170846380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8707211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426293679489313623</a:t>
            </a:r>
          </a:p>
        </p:txBody>
      </p:sp>
      <p:sp>
        <p:nvSpPr>
          <p:cNvPr id="92355976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1:54 PM</a:t>
            </a:r>
          </a:p>
        </p:txBody>
      </p:sp>
      <p:sp>
        <p:nvSpPr>
          <p:cNvPr id="57386482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86395887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2594234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426399996909042757</a:t>
            </a:r>
          </a:p>
        </p:txBody>
      </p:sp>
      <p:sp>
        <p:nvSpPr>
          <p:cNvPr id="177447460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1:58 PM</a:t>
            </a:r>
          </a:p>
        </p:txBody>
      </p:sp>
      <p:sp>
        <p:nvSpPr>
          <p:cNvPr id="175597888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616</a:t>
            </a:r>
          </a:p>
        </p:txBody>
      </p:sp>
      <p:sp>
        <p:nvSpPr>
          <p:cNvPr id="122631265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10184378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422668484149007573</a:t>
            </a:r>
          </a:p>
        </p:txBody>
      </p:sp>
      <p:sp>
        <p:nvSpPr>
          <p:cNvPr id="176723772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3:58 PM</a:t>
            </a:r>
          </a:p>
        </p:txBody>
      </p:sp>
      <p:sp>
        <p:nvSpPr>
          <p:cNvPr id="84717690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</a:t>
            </a:r>
          </a:p>
        </p:txBody>
      </p:sp>
      <p:sp>
        <p:nvSpPr>
          <p:cNvPr id="100146581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8341899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429006538722519109</a:t>
            </a:r>
          </a:p>
        </p:txBody>
      </p:sp>
      <p:sp>
        <p:nvSpPr>
          <p:cNvPr id="137882179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4:11 PM</a:t>
            </a:r>
          </a:p>
        </p:txBody>
      </p:sp>
      <p:sp>
        <p:nvSpPr>
          <p:cNvPr id="39758873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616</a:t>
            </a:r>
          </a:p>
        </p:txBody>
      </p:sp>
      <p:sp>
        <p:nvSpPr>
          <p:cNvPr id="62178973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97910733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421463054976618319</a:t>
            </a:r>
          </a:p>
        </p:txBody>
      </p:sp>
      <p:sp>
        <p:nvSpPr>
          <p:cNvPr id="30060078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4:33 PM</a:t>
            </a:r>
          </a:p>
        </p:txBody>
      </p:sp>
      <p:sp>
        <p:nvSpPr>
          <p:cNvPr id="32072761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21373208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76483179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423790765507510130</a:t>
            </a:r>
          </a:p>
        </p:txBody>
      </p:sp>
      <p:sp>
        <p:nvSpPr>
          <p:cNvPr id="178400156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4:51 PM</a:t>
            </a:r>
          </a:p>
        </p:txBody>
      </p:sp>
      <p:sp>
        <p:nvSpPr>
          <p:cNvPr id="37578674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51283902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</a:t>
            </a:r>
          </a:p>
        </p:txBody>
      </p:sp>
      <p:sp>
        <p:nvSpPr>
          <p:cNvPr id="578387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424868193140595289</a:t>
            </a:r>
          </a:p>
        </p:txBody>
      </p:sp>
      <p:sp>
        <p:nvSpPr>
          <p:cNvPr id="120656902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4:54 PM</a:t>
            </a:r>
          </a:p>
        </p:txBody>
      </p:sp>
      <p:sp>
        <p:nvSpPr>
          <p:cNvPr id="163243774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97367360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93453187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420109114763244461</a:t>
            </a:r>
          </a:p>
        </p:txBody>
      </p:sp>
      <p:sp>
        <p:nvSpPr>
          <p:cNvPr id="64653077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8/1/17 5:13 PM</a:t>
            </a:r>
          </a:p>
        </p:txBody>
      </p:sp>
      <p:sp>
        <p:nvSpPr>
          <p:cNvPr id="80336218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5545934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83481561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423501526367176538</a:t>
            </a:r>
          </a:p>
        </p:txBody>
      </p:sp>
      <p:sp>
        <p:nvSpPr>
          <p:cNvPr id="1772668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22572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25744164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796879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426311992895488305</a:t>
            </a:r>
          </a:p>
        </p:txBody>
      </p:sp>
      <p:sp>
        <p:nvSpPr>
          <p:cNvPr id="2014922045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759831446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66356225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90776671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423675473122799082</a:t>
            </a:r>
          </a:p>
        </p:txBody>
      </p:sp>
      <p:sp>
        <p:nvSpPr>
          <p:cNvPr id="112752796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104644691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65600897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58610765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428356423349680777</a:t>
            </a:r>
          </a:p>
        </p:txBody>
      </p:sp>
      <p:sp>
        <p:nvSpPr>
          <p:cNvPr id="115012942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10973887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06345600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2982270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427947748220359168</a:t>
            </a:r>
          </a:p>
        </p:txBody>
      </p:sp>
      <p:sp>
        <p:nvSpPr>
          <p:cNvPr id="83173612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168766611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77757508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12801905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421603314282464567</a:t>
            </a:r>
          </a:p>
        </p:txBody>
      </p:sp>
      <p:sp>
        <p:nvSpPr>
          <p:cNvPr id="175828774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83765833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50213012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207549229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420527426573536417</a:t>
            </a:r>
          </a:p>
        </p:txBody>
      </p:sp>
      <p:sp>
        <p:nvSpPr>
          <p:cNvPr id="204305159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62508159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95918115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77319395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422889314409335728</a:t>
            </a:r>
          </a:p>
        </p:txBody>
      </p:sp>
      <p:sp>
        <p:nvSpPr>
          <p:cNvPr id="600765852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15534159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86253816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80163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425831541683844993</a:t>
            </a:r>
          </a:p>
        </p:txBody>
      </p:sp>
      <p:sp>
        <p:nvSpPr>
          <p:cNvPr id="1413106924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6:00 PM</a:t>
            </a:r>
          </a:p>
        </p:txBody>
      </p:sp>
      <p:sp>
        <p:nvSpPr>
          <p:cNvPr id="134186594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34288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2921070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427990550302812761</a:t>
            </a:r>
          </a:p>
        </p:txBody>
      </p:sp>
      <p:sp>
        <p:nvSpPr>
          <p:cNvPr id="174067857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90127387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43143095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65129061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429110597797429083</a:t>
            </a:r>
          </a:p>
        </p:txBody>
      </p:sp>
      <p:sp>
        <p:nvSpPr>
          <p:cNvPr id="114706722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74643956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226686279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61690810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420377273070444587</a:t>
            </a:r>
          </a:p>
        </p:txBody>
      </p:sp>
      <p:sp>
        <p:nvSpPr>
          <p:cNvPr id="38507289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41455109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32348139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07396365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428355876933632556</a:t>
            </a:r>
          </a:p>
        </p:txBody>
      </p:sp>
      <p:sp>
        <p:nvSpPr>
          <p:cNvPr id="125908175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49041375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8772101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8699859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422146247859179603</a:t>
            </a:r>
          </a:p>
        </p:txBody>
      </p:sp>
      <p:sp>
        <p:nvSpPr>
          <p:cNvPr id="90809882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9448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121</a:t>
            </a:r>
          </a:p>
        </p:txBody>
      </p:sp>
      <p:sp>
        <p:nvSpPr>
          <p:cNvPr id="144893178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7516193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421366992211964168</a:t>
            </a:r>
          </a:p>
        </p:txBody>
      </p:sp>
      <p:sp>
        <p:nvSpPr>
          <p:cNvPr id="1654871915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5/2/17 5:05 PM</a:t>
            </a:r>
          </a:p>
        </p:txBody>
      </p:sp>
      <p:sp>
        <p:nvSpPr>
          <p:cNvPr id="17484757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121</a:t>
            </a:r>
          </a:p>
        </p:txBody>
      </p:sp>
      <p:sp>
        <p:nvSpPr>
          <p:cNvPr id="99042007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64979100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425097557799793182</a:t>
            </a:r>
          </a:p>
        </p:txBody>
      </p:sp>
      <p:sp>
        <p:nvSpPr>
          <p:cNvPr id="44812574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11:59 AM</a:t>
            </a:r>
          </a:p>
        </p:txBody>
      </p:sp>
      <p:sp>
        <p:nvSpPr>
          <p:cNvPr id="132915390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121</a:t>
            </a:r>
          </a:p>
        </p:txBody>
      </p:sp>
      <p:sp>
        <p:nvSpPr>
          <p:cNvPr id="80828037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9221277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422214342603375757</a:t>
            </a:r>
          </a:p>
        </p:txBody>
      </p:sp>
      <p:sp>
        <p:nvSpPr>
          <p:cNvPr id="121508121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12:13 PM</a:t>
            </a:r>
          </a:p>
        </p:txBody>
      </p:sp>
      <p:sp>
        <p:nvSpPr>
          <p:cNvPr id="130727688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113</a:t>
            </a:r>
          </a:p>
        </p:txBody>
      </p:sp>
      <p:sp>
        <p:nvSpPr>
          <p:cNvPr id="370473570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3425</a:t>
            </a:r>
          </a:p>
        </p:txBody>
      </p:sp>
      <p:sp>
        <p:nvSpPr>
          <p:cNvPr id="134065947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424221417574505551</a:t>
            </a:r>
          </a:p>
        </p:txBody>
      </p:sp>
      <p:sp>
        <p:nvSpPr>
          <p:cNvPr id="1660858180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12:44 PM</a:t>
            </a:r>
          </a:p>
        </p:txBody>
      </p:sp>
      <p:sp>
        <p:nvSpPr>
          <p:cNvPr id="194937973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</a:t>
            </a:r>
          </a:p>
        </p:txBody>
      </p:sp>
      <p:sp>
        <p:nvSpPr>
          <p:cNvPr id="1162289047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</a:t>
            </a:r>
          </a:p>
        </p:txBody>
      </p:sp>
      <p:sp>
        <p:nvSpPr>
          <p:cNvPr id="127709404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427287123846881763</a:t>
            </a:r>
          </a:p>
        </p:txBody>
      </p:sp>
      <p:sp>
        <p:nvSpPr>
          <p:cNvPr id="152763874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12:56 PM</a:t>
            </a:r>
          </a:p>
        </p:txBody>
      </p:sp>
      <p:sp>
        <p:nvSpPr>
          <p:cNvPr id="63997562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118</a:t>
            </a:r>
          </a:p>
        </p:txBody>
      </p:sp>
      <p:sp>
        <p:nvSpPr>
          <p:cNvPr id="154162182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1075041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423187079282853103</a:t>
            </a:r>
          </a:p>
        </p:txBody>
      </p:sp>
      <p:sp>
        <p:nvSpPr>
          <p:cNvPr id="142482541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1:01 PM</a:t>
            </a:r>
          </a:p>
        </p:txBody>
      </p:sp>
      <p:sp>
        <p:nvSpPr>
          <p:cNvPr id="148073600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221</a:t>
            </a:r>
          </a:p>
        </p:txBody>
      </p:sp>
      <p:sp>
        <p:nvSpPr>
          <p:cNvPr id="42160243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1175</a:t>
            </a:r>
          </a:p>
        </p:txBody>
      </p:sp>
      <p:sp>
        <p:nvSpPr>
          <p:cNvPr id="177193012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423660204193503753</a:t>
            </a:r>
          </a:p>
        </p:txBody>
      </p:sp>
      <p:sp>
        <p:nvSpPr>
          <p:cNvPr id="142912825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2:56 PM</a:t>
            </a:r>
          </a:p>
        </p:txBody>
      </p:sp>
      <p:sp>
        <p:nvSpPr>
          <p:cNvPr id="483221912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205</a:t>
            </a:r>
          </a:p>
        </p:txBody>
      </p:sp>
      <p:sp>
        <p:nvSpPr>
          <p:cNvPr id="20711107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6468101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420504363859672536</a:t>
            </a:r>
          </a:p>
        </p:txBody>
      </p:sp>
      <p:sp>
        <p:nvSpPr>
          <p:cNvPr id="72122138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5/3/17 3:14 PM</a:t>
            </a:r>
          </a:p>
        </p:txBody>
      </p:sp>
      <p:sp>
        <p:nvSpPr>
          <p:cNvPr id="156516413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323073805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</a:t>
            </a:r>
          </a:p>
        </p:txBody>
      </p:sp>
      <p:sp>
        <p:nvSpPr>
          <p:cNvPr id="47340778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425935242799426096</a:t>
            </a:r>
          </a:p>
        </p:txBody>
      </p:sp>
      <p:sp>
        <p:nvSpPr>
          <p:cNvPr id="136304260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10:14 AM</a:t>
            </a:r>
          </a:p>
        </p:txBody>
      </p:sp>
      <p:sp>
        <p:nvSpPr>
          <p:cNvPr id="149205419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118344022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73789653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421668287941174549</a:t>
            </a:r>
          </a:p>
        </p:txBody>
      </p:sp>
      <p:sp>
        <p:nvSpPr>
          <p:cNvPr id="116627672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10:16 AM</a:t>
            </a:r>
          </a:p>
        </p:txBody>
      </p:sp>
      <p:sp>
        <p:nvSpPr>
          <p:cNvPr id="179142755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164715750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88075150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426288876132432772</a:t>
            </a:r>
          </a:p>
        </p:txBody>
      </p:sp>
      <p:sp>
        <p:nvSpPr>
          <p:cNvPr id="186051718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10:18 AM</a:t>
            </a:r>
          </a:p>
        </p:txBody>
      </p:sp>
      <p:sp>
        <p:nvSpPr>
          <p:cNvPr id="102235828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86856910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</a:t>
            </a:r>
          </a:p>
        </p:txBody>
      </p:sp>
      <p:sp>
        <p:nvSpPr>
          <p:cNvPr id="212939331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423701745862298537</a:t>
            </a:r>
          </a:p>
        </p:txBody>
      </p:sp>
      <p:sp>
        <p:nvSpPr>
          <p:cNvPr id="95840678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10:31 AM</a:t>
            </a:r>
          </a:p>
        </p:txBody>
      </p:sp>
      <p:sp>
        <p:nvSpPr>
          <p:cNvPr id="204819125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231</a:t>
            </a:r>
          </a:p>
        </p:txBody>
      </p:sp>
      <p:sp>
        <p:nvSpPr>
          <p:cNvPr id="166569411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11935424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424429274016650464</a:t>
            </a:r>
          </a:p>
        </p:txBody>
      </p:sp>
      <p:sp>
        <p:nvSpPr>
          <p:cNvPr id="205809085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12:09 PM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1519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812363328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22829278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422167270641320836</a:t>
            </a:r>
          </a:p>
        </p:txBody>
      </p:sp>
      <p:sp>
        <p:nvSpPr>
          <p:cNvPr id="2085338805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43166600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7293613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89727433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427753143168744754</a:t>
            </a:r>
          </a:p>
        </p:txBody>
      </p:sp>
      <p:sp>
        <p:nvSpPr>
          <p:cNvPr id="135120009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78492208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37810614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33011156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425053579831276803</a:t>
            </a:r>
          </a:p>
        </p:txBody>
      </p:sp>
      <p:sp>
        <p:nvSpPr>
          <p:cNvPr id="24875166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742550497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349437697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86802805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427194437781781335</a:t>
            </a:r>
          </a:p>
        </p:txBody>
      </p:sp>
      <p:sp>
        <p:nvSpPr>
          <p:cNvPr id="208292288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92693499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204645260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683212760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420736363475947706</a:t>
            </a:r>
          </a:p>
        </p:txBody>
      </p:sp>
      <p:sp>
        <p:nvSpPr>
          <p:cNvPr id="166680420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6:01 PM</a:t>
            </a:r>
          </a:p>
        </p:txBody>
      </p:sp>
      <p:sp>
        <p:nvSpPr>
          <p:cNvPr id="115199396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86026855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2988601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423290938086396687</a:t>
            </a:r>
          </a:p>
        </p:txBody>
      </p:sp>
      <p:sp>
        <p:nvSpPr>
          <p:cNvPr id="695599610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6:05 PM</a:t>
            </a:r>
          </a:p>
        </p:txBody>
      </p:sp>
      <p:sp>
        <p:nvSpPr>
          <p:cNvPr id="102416942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47846789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3042352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428288471939882818</a:t>
            </a:r>
          </a:p>
        </p:txBody>
      </p:sp>
      <p:sp>
        <p:nvSpPr>
          <p:cNvPr id="1304754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6:05 PM</a:t>
            </a:r>
          </a:p>
        </p:txBody>
      </p:sp>
      <p:sp>
        <p:nvSpPr>
          <p:cNvPr id="162762909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5243141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2505954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421070375147551580</a:t>
            </a:r>
          </a:p>
        </p:txBody>
      </p:sp>
      <p:sp>
        <p:nvSpPr>
          <p:cNvPr id="1486150394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6:05 PM</a:t>
            </a:r>
          </a:p>
        </p:txBody>
      </p:sp>
      <p:sp>
        <p:nvSpPr>
          <p:cNvPr id="61829460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703021980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72568253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423416072223062763</a:t>
            </a:r>
          </a:p>
        </p:txBody>
      </p:sp>
      <p:sp>
        <p:nvSpPr>
          <p:cNvPr id="41776083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6:05 PM</a:t>
            </a:r>
          </a:p>
        </p:txBody>
      </p:sp>
      <p:sp>
        <p:nvSpPr>
          <p:cNvPr id="186448305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44006566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574752458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429365258633565269</a:t>
            </a:r>
          </a:p>
        </p:txBody>
      </p:sp>
      <p:sp>
        <p:nvSpPr>
          <p:cNvPr id="23869858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187891095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60345684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29767774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422168750856081124</a:t>
            </a:r>
          </a:p>
        </p:txBody>
      </p:sp>
      <p:sp>
        <p:nvSpPr>
          <p:cNvPr id="130619219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130184340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77445408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31559383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425662188049460003</a:t>
            </a:r>
          </a:p>
        </p:txBody>
      </p:sp>
      <p:sp>
        <p:nvSpPr>
          <p:cNvPr id="1424217480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157051412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97366402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64680120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421396767073385057</a:t>
            </a:r>
          </a:p>
        </p:txBody>
      </p:sp>
      <p:sp>
        <p:nvSpPr>
          <p:cNvPr id="182089573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12007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76357425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2701765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420462991603191597</a:t>
            </a:r>
          </a:p>
        </p:txBody>
      </p:sp>
      <p:sp>
        <p:nvSpPr>
          <p:cNvPr id="1234498343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178152672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57966080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81838335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420686646680545590</a:t>
            </a:r>
          </a:p>
        </p:txBody>
      </p:sp>
      <p:sp>
        <p:nvSpPr>
          <p:cNvPr id="4204354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39830162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95937151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8105817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421747232561319773</a:t>
            </a:r>
          </a:p>
        </p:txBody>
      </p:sp>
      <p:sp>
        <p:nvSpPr>
          <p:cNvPr id="6719859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213136783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8997115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2230760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429006863766452393</a:t>
            </a:r>
          </a:p>
        </p:txBody>
      </p:sp>
      <p:sp>
        <p:nvSpPr>
          <p:cNvPr id="39114541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6:06 PM</a:t>
            </a:r>
          </a:p>
        </p:txBody>
      </p:sp>
      <p:sp>
        <p:nvSpPr>
          <p:cNvPr id="94430936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30467393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41751365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424229669025002308</a:t>
            </a:r>
          </a:p>
        </p:txBody>
      </p:sp>
      <p:sp>
        <p:nvSpPr>
          <p:cNvPr id="107424607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6:15 PM</a:t>
            </a:r>
          </a:p>
        </p:txBody>
      </p:sp>
      <p:sp>
        <p:nvSpPr>
          <p:cNvPr id="80722927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69900281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56584343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420625708251921615</a:t>
            </a:r>
          </a:p>
        </p:txBody>
      </p:sp>
      <p:sp>
        <p:nvSpPr>
          <p:cNvPr id="539168681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6:15 PM</a:t>
            </a:r>
          </a:p>
        </p:txBody>
      </p:sp>
      <p:sp>
        <p:nvSpPr>
          <p:cNvPr id="206138456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97465056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09523347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425168084582221306</a:t>
            </a:r>
          </a:p>
        </p:txBody>
      </p:sp>
      <p:sp>
        <p:nvSpPr>
          <p:cNvPr id="204065945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6:15 PM</a:t>
            </a:r>
          </a:p>
        </p:txBody>
      </p:sp>
      <p:sp>
        <p:nvSpPr>
          <p:cNvPr id="1924095997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200248234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5286996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423205333774113463</a:t>
            </a:r>
          </a:p>
        </p:txBody>
      </p:sp>
      <p:sp>
        <p:nvSpPr>
          <p:cNvPr id="214297459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6:15 PM</a:t>
            </a:r>
          </a:p>
        </p:txBody>
      </p:sp>
      <p:sp>
        <p:nvSpPr>
          <p:cNvPr id="200303263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53833224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90821213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425318774605439160</a:t>
            </a:r>
          </a:p>
        </p:txBody>
      </p:sp>
      <p:sp>
        <p:nvSpPr>
          <p:cNvPr id="279649529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6:15 PM</a:t>
            </a:r>
          </a:p>
        </p:txBody>
      </p:sp>
      <p:sp>
        <p:nvSpPr>
          <p:cNvPr id="204582061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71513809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22811487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423021099920791064</a:t>
            </a:r>
          </a:p>
        </p:txBody>
      </p:sp>
      <p:sp>
        <p:nvSpPr>
          <p:cNvPr id="116787408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97142804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31536602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50278662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421131698747237611</a:t>
            </a:r>
          </a:p>
        </p:txBody>
      </p:sp>
      <p:sp>
        <p:nvSpPr>
          <p:cNvPr id="212078644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189631829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6592755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326544130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421398851604185983</a:t>
            </a:r>
          </a:p>
        </p:txBody>
      </p:sp>
      <p:sp>
        <p:nvSpPr>
          <p:cNvPr id="1959933650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95959045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434447732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29374303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423492675655451262</a:t>
            </a:r>
          </a:p>
        </p:txBody>
      </p:sp>
      <p:sp>
        <p:nvSpPr>
          <p:cNvPr id="194641765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51365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99170356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99609259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424009049232755006</a:t>
            </a:r>
          </a:p>
        </p:txBody>
      </p:sp>
      <p:sp>
        <p:nvSpPr>
          <p:cNvPr id="49270775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7930004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16058706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208509524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422995238039635986</a:t>
            </a:r>
          </a:p>
        </p:txBody>
      </p:sp>
      <p:sp>
        <p:nvSpPr>
          <p:cNvPr id="29404468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117061011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76992584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43765424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429845666367338846</a:t>
            </a:r>
          </a:p>
        </p:txBody>
      </p:sp>
      <p:sp>
        <p:nvSpPr>
          <p:cNvPr id="192421786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6:18 PM</a:t>
            </a:r>
          </a:p>
        </p:txBody>
      </p:sp>
      <p:sp>
        <p:nvSpPr>
          <p:cNvPr id="13000653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43159194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24551835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423717918727620331</a:t>
            </a:r>
          </a:p>
        </p:txBody>
      </p:sp>
      <p:sp>
        <p:nvSpPr>
          <p:cNvPr id="82360478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6:19 PM</a:t>
            </a:r>
          </a:p>
        </p:txBody>
      </p:sp>
      <p:sp>
        <p:nvSpPr>
          <p:cNvPr id="126058125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50948585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00777969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421759476608379721</a:t>
            </a:r>
          </a:p>
        </p:txBody>
      </p:sp>
      <p:sp>
        <p:nvSpPr>
          <p:cNvPr id="876576912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6:21 PM</a:t>
            </a:r>
          </a:p>
        </p:txBody>
      </p:sp>
      <p:sp>
        <p:nvSpPr>
          <p:cNvPr id="175832711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2401909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81746251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427430084997181749</a:t>
            </a:r>
          </a:p>
        </p:txBody>
      </p:sp>
      <p:sp>
        <p:nvSpPr>
          <p:cNvPr id="201813642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6:21 PM</a:t>
            </a:r>
          </a:p>
        </p:txBody>
      </p:sp>
      <p:sp>
        <p:nvSpPr>
          <p:cNvPr id="213140697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53970435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55176799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421856775443068378</a:t>
            </a:r>
          </a:p>
        </p:txBody>
      </p:sp>
      <p:sp>
        <p:nvSpPr>
          <p:cNvPr id="16833019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6:21 PM</a:t>
            </a:r>
          </a:p>
        </p:txBody>
      </p:sp>
      <p:sp>
        <p:nvSpPr>
          <p:cNvPr id="54819140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26985667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90554568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424874523158682680</a:t>
            </a:r>
          </a:p>
        </p:txBody>
      </p:sp>
      <p:sp>
        <p:nvSpPr>
          <p:cNvPr id="106196432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6:21 PM</a:t>
            </a:r>
          </a:p>
        </p:txBody>
      </p:sp>
      <p:sp>
        <p:nvSpPr>
          <p:cNvPr id="205941563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84653567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63137913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427373428379597592</a:t>
            </a:r>
          </a:p>
        </p:txBody>
      </p:sp>
      <p:sp>
        <p:nvSpPr>
          <p:cNvPr id="101479779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8/2/17 6:24 PM</a:t>
            </a:r>
          </a:p>
        </p:txBody>
      </p:sp>
      <p:sp>
        <p:nvSpPr>
          <p:cNvPr id="120412988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7639928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2221019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437913595120865952</a:t>
            </a:r>
          </a:p>
        </p:txBody>
      </p:sp>
      <p:sp>
        <p:nvSpPr>
          <p:cNvPr id="4510738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9:19 AM</a:t>
            </a:r>
          </a:p>
        </p:txBody>
      </p:sp>
      <p:sp>
        <p:nvSpPr>
          <p:cNvPr id="176354664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615</a:t>
            </a:r>
          </a:p>
        </p:txBody>
      </p:sp>
      <p:sp>
        <p:nvSpPr>
          <p:cNvPr id="46292041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42796536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426305630865689811</a:t>
            </a:r>
          </a:p>
        </p:txBody>
      </p:sp>
      <p:sp>
        <p:nvSpPr>
          <p:cNvPr id="43563156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4:24 PM</a:t>
            </a:r>
          </a:p>
        </p:txBody>
      </p:sp>
      <p:sp>
        <p:nvSpPr>
          <p:cNvPr id="47604267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613</a:t>
            </a:r>
          </a:p>
        </p:txBody>
      </p:sp>
      <p:sp>
        <p:nvSpPr>
          <p:cNvPr id="100192160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71360290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433287413137124414</a:t>
            </a:r>
          </a:p>
        </p:txBody>
      </p:sp>
      <p:sp>
        <p:nvSpPr>
          <p:cNvPr id="32865633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4:43 PM</a:t>
            </a:r>
          </a:p>
        </p:txBody>
      </p:sp>
      <p:sp>
        <p:nvSpPr>
          <p:cNvPr id="189624332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613</a:t>
            </a:r>
          </a:p>
        </p:txBody>
      </p:sp>
      <p:sp>
        <p:nvSpPr>
          <p:cNvPr id="17871671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17841527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429047652087095576</a:t>
            </a:r>
          </a:p>
        </p:txBody>
      </p:sp>
      <p:sp>
        <p:nvSpPr>
          <p:cNvPr id="1646333241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4:43 PM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58950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</a:t>
            </a:r>
          </a:p>
        </p:txBody>
      </p:sp>
      <p:sp>
        <p:nvSpPr>
          <p:cNvPr id="30948116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800</a:t>
            </a:r>
          </a:p>
        </p:txBody>
      </p:sp>
      <p:sp>
        <p:nvSpPr>
          <p:cNvPr id="103846412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427787113804095913</a:t>
            </a:r>
          </a:p>
        </p:txBody>
      </p:sp>
      <p:sp>
        <p:nvSpPr>
          <p:cNvPr id="147267129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5:50 PM</a:t>
            </a:r>
          </a:p>
        </p:txBody>
      </p:sp>
      <p:sp>
        <p:nvSpPr>
          <p:cNvPr id="113364039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608</a:t>
            </a:r>
          </a:p>
        </p:txBody>
      </p:sp>
      <p:sp>
        <p:nvSpPr>
          <p:cNvPr id="113389785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39695362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424783364253023057</a:t>
            </a:r>
          </a:p>
        </p:txBody>
      </p:sp>
      <p:sp>
        <p:nvSpPr>
          <p:cNvPr id="102521669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6:29 PM</a:t>
            </a:r>
          </a:p>
        </p:txBody>
      </p:sp>
      <p:sp>
        <p:nvSpPr>
          <p:cNvPr id="189689096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609</a:t>
            </a:r>
          </a:p>
        </p:txBody>
      </p:sp>
      <p:sp>
        <p:nvSpPr>
          <p:cNvPr id="49772806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4558949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426810834846964895</a:t>
            </a:r>
          </a:p>
        </p:txBody>
      </p:sp>
      <p:sp>
        <p:nvSpPr>
          <p:cNvPr id="83544371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6:31 PM</a:t>
            </a:r>
          </a:p>
        </p:txBody>
      </p:sp>
      <p:sp>
        <p:nvSpPr>
          <p:cNvPr id="111949479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6836907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206006520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420504062610054533</a:t>
            </a:r>
          </a:p>
        </p:txBody>
      </p:sp>
      <p:sp>
        <p:nvSpPr>
          <p:cNvPr id="35329875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6:31 PM</a:t>
            </a:r>
          </a:p>
        </p:txBody>
      </p:sp>
      <p:sp>
        <p:nvSpPr>
          <p:cNvPr id="11241446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14328391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84606681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429120577991650227</a:t>
            </a:r>
          </a:p>
        </p:txBody>
      </p:sp>
      <p:sp>
        <p:nvSpPr>
          <p:cNvPr id="21272718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6:33 PM</a:t>
            </a:r>
          </a:p>
        </p:txBody>
      </p:sp>
      <p:sp>
        <p:nvSpPr>
          <p:cNvPr id="27645755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210895922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5781643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420134126476342648</a:t>
            </a:r>
          </a:p>
        </p:txBody>
      </p:sp>
      <p:sp>
        <p:nvSpPr>
          <p:cNvPr id="89803705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6:34 PM</a:t>
            </a:r>
          </a:p>
        </p:txBody>
      </p:sp>
      <p:sp>
        <p:nvSpPr>
          <p:cNvPr id="1987912521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613</a:t>
            </a:r>
          </a:p>
        </p:txBody>
      </p:sp>
      <p:sp>
        <p:nvSpPr>
          <p:cNvPr id="71895241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8214342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427663383009481116</a:t>
            </a:r>
          </a:p>
        </p:txBody>
      </p:sp>
      <p:sp>
        <p:nvSpPr>
          <p:cNvPr id="151791115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6:35 PM</a:t>
            </a:r>
          </a:p>
        </p:txBody>
      </p:sp>
      <p:sp>
        <p:nvSpPr>
          <p:cNvPr id="115772085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102526183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800</a:t>
            </a:r>
          </a:p>
        </p:txBody>
      </p:sp>
      <p:sp>
        <p:nvSpPr>
          <p:cNvPr id="148635899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422281922064649185</a:t>
            </a:r>
          </a:p>
        </p:txBody>
      </p:sp>
      <p:sp>
        <p:nvSpPr>
          <p:cNvPr id="122600152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11:41 AM</a:t>
            </a:r>
          </a:p>
        </p:txBody>
      </p:sp>
      <p:sp>
        <p:nvSpPr>
          <p:cNvPr id="12613835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48999632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07386225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428299261967441366</a:t>
            </a:r>
          </a:p>
        </p:txBody>
      </p:sp>
      <p:sp>
        <p:nvSpPr>
          <p:cNvPr id="32102268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11:50 AM</a:t>
            </a:r>
          </a:p>
        </p:txBody>
      </p:sp>
      <p:sp>
        <p:nvSpPr>
          <p:cNvPr id="82598001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615</a:t>
            </a:r>
          </a:p>
        </p:txBody>
      </p:sp>
      <p:sp>
        <p:nvSpPr>
          <p:cNvPr id="36079790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225</a:t>
            </a:r>
          </a:p>
        </p:txBody>
      </p:sp>
      <p:sp>
        <p:nvSpPr>
          <p:cNvPr id="153493724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421695291542694262</a:t>
            </a:r>
          </a:p>
        </p:txBody>
      </p:sp>
      <p:sp>
        <p:nvSpPr>
          <p:cNvPr id="152735275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11:50 AM</a:t>
            </a:r>
          </a:p>
        </p:txBody>
      </p:sp>
      <p:sp>
        <p:nvSpPr>
          <p:cNvPr id="83015744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77724201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53442369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423075358244643440</a:t>
            </a:r>
          </a:p>
        </p:txBody>
      </p:sp>
      <p:sp>
        <p:nvSpPr>
          <p:cNvPr id="14530614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12:09 PM</a:t>
            </a:r>
          </a:p>
        </p:txBody>
      </p:sp>
      <p:sp>
        <p:nvSpPr>
          <p:cNvPr id="161367214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</a:t>
            </a:r>
          </a:p>
        </p:txBody>
      </p:sp>
      <p:sp>
        <p:nvSpPr>
          <p:cNvPr id="134847325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43964770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426375787972094247</a:t>
            </a:r>
          </a:p>
        </p:txBody>
      </p:sp>
      <p:sp>
        <p:nvSpPr>
          <p:cNvPr id="1531802780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12:11 PM</a:t>
            </a:r>
          </a:p>
        </p:txBody>
      </p:sp>
      <p:sp>
        <p:nvSpPr>
          <p:cNvPr id="130868479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51571626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6049229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424710001015101512</a:t>
            </a:r>
          </a:p>
        </p:txBody>
      </p:sp>
      <p:sp>
        <p:nvSpPr>
          <p:cNvPr id="38634954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12:14 PM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36472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690936568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09119484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426500767179725284</a:t>
            </a:r>
          </a:p>
        </p:txBody>
      </p:sp>
      <p:sp>
        <p:nvSpPr>
          <p:cNvPr id="138016969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12:19 PM</a:t>
            </a:r>
          </a:p>
        </p:txBody>
      </p:sp>
      <p:sp>
        <p:nvSpPr>
          <p:cNvPr id="2505482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58286992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8292437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420145916497326002</a:t>
            </a:r>
          </a:p>
        </p:txBody>
      </p:sp>
      <p:sp>
        <p:nvSpPr>
          <p:cNvPr id="1171630000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12:24 PM</a:t>
            </a:r>
          </a:p>
        </p:txBody>
      </p:sp>
      <p:sp>
        <p:nvSpPr>
          <p:cNvPr id="90883389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75530509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51090189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421584392442512067</a:t>
            </a:r>
          </a:p>
        </p:txBody>
      </p:sp>
      <p:sp>
        <p:nvSpPr>
          <p:cNvPr id="199566614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12:36 PM</a:t>
            </a:r>
          </a:p>
        </p:txBody>
      </p:sp>
      <p:sp>
        <p:nvSpPr>
          <p:cNvPr id="48761471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608</a:t>
            </a:r>
          </a:p>
        </p:txBody>
      </p:sp>
      <p:sp>
        <p:nvSpPr>
          <p:cNvPr id="40714049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45720640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427498589407845473</a:t>
            </a:r>
          </a:p>
        </p:txBody>
      </p:sp>
      <p:sp>
        <p:nvSpPr>
          <p:cNvPr id="199285521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8/4/17 3:00 PM</a:t>
            </a:r>
          </a:p>
        </p:txBody>
      </p:sp>
      <p:sp>
        <p:nvSpPr>
          <p:cNvPr id="174492242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40470330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26184617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427574182200465074</a:t>
            </a:r>
          </a:p>
        </p:txBody>
      </p:sp>
      <p:sp>
        <p:nvSpPr>
          <p:cNvPr id="204219920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8/7/17 2:19 PM</a:t>
            </a:r>
          </a:p>
        </p:txBody>
      </p:sp>
      <p:sp>
        <p:nvSpPr>
          <p:cNvPr id="44268035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424269056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6840789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422368725445684437</a:t>
            </a:r>
          </a:p>
        </p:txBody>
      </p:sp>
      <p:sp>
        <p:nvSpPr>
          <p:cNvPr id="136943584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8/8/17 12:12 PM</a:t>
            </a:r>
          </a:p>
        </p:txBody>
      </p:sp>
      <p:sp>
        <p:nvSpPr>
          <p:cNvPr id="156555548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703</a:t>
            </a:r>
          </a:p>
        </p:txBody>
      </p:sp>
      <p:sp>
        <p:nvSpPr>
          <p:cNvPr id="17447433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1997</a:t>
            </a:r>
          </a:p>
        </p:txBody>
      </p:sp>
      <p:sp>
        <p:nvSpPr>
          <p:cNvPr id="172657567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429503496235090488</a:t>
            </a:r>
          </a:p>
        </p:txBody>
      </p:sp>
      <p:sp>
        <p:nvSpPr>
          <p:cNvPr id="121100284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8/10/17 10:25 AM</a:t>
            </a:r>
          </a:p>
        </p:txBody>
      </p:sp>
      <p:sp>
        <p:nvSpPr>
          <p:cNvPr id="37699311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</a:t>
            </a:r>
          </a:p>
        </p:txBody>
      </p:sp>
      <p:sp>
        <p:nvSpPr>
          <p:cNvPr id="78050065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</a:t>
            </a:r>
          </a:p>
        </p:txBody>
      </p:sp>
      <p:sp>
        <p:nvSpPr>
          <p:cNvPr id="6504857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420244551754346175</a:t>
            </a:r>
          </a:p>
        </p:txBody>
      </p:sp>
      <p:sp>
        <p:nvSpPr>
          <p:cNvPr id="94866251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8/10/17 10:30 AM</a:t>
            </a:r>
          </a:p>
        </p:txBody>
      </p:sp>
      <p:sp>
        <p:nvSpPr>
          <p:cNvPr id="182950300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75278163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87706335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428947361134841625</a:t>
            </a:r>
          </a:p>
        </p:txBody>
      </p:sp>
      <p:sp>
        <p:nvSpPr>
          <p:cNvPr id="21065916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10:51 AM</a:t>
            </a:r>
          </a:p>
        </p:txBody>
      </p:sp>
      <p:sp>
        <p:nvSpPr>
          <p:cNvPr id="2619653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60069929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10701956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425415609392654683</a:t>
            </a:r>
          </a:p>
        </p:txBody>
      </p:sp>
      <p:sp>
        <p:nvSpPr>
          <p:cNvPr id="104340200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10:51 AM</a:t>
            </a:r>
          </a:p>
        </p:txBody>
      </p:sp>
      <p:sp>
        <p:nvSpPr>
          <p:cNvPr id="110855131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24526805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28961642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427908266383710174</a:t>
            </a:r>
          </a:p>
        </p:txBody>
      </p:sp>
      <p:sp>
        <p:nvSpPr>
          <p:cNvPr id="65725557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208565699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2943298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5282086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425863260608010174</a:t>
            </a:r>
          </a:p>
        </p:txBody>
      </p:sp>
      <p:sp>
        <p:nvSpPr>
          <p:cNvPr id="1226029313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82985680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95383636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86977258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428939321787860112</a:t>
            </a:r>
          </a:p>
        </p:txBody>
      </p:sp>
      <p:sp>
        <p:nvSpPr>
          <p:cNvPr id="100643646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86396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43057922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70380711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422761479569148858</a:t>
            </a:r>
          </a:p>
        </p:txBody>
      </p:sp>
      <p:sp>
        <p:nvSpPr>
          <p:cNvPr id="205300258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102883464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32779383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214037473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423041747286075269</a:t>
            </a:r>
          </a:p>
        </p:txBody>
      </p:sp>
      <p:sp>
        <p:nvSpPr>
          <p:cNvPr id="201221143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154747374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92734664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41769374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427704446409840688</a:t>
            </a:r>
          </a:p>
        </p:txBody>
      </p:sp>
      <p:sp>
        <p:nvSpPr>
          <p:cNvPr id="154561140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169020381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64421351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87289299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427039627556138793</a:t>
            </a:r>
          </a:p>
        </p:txBody>
      </p:sp>
      <p:sp>
        <p:nvSpPr>
          <p:cNvPr id="177407595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212455649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42660120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39782783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427568979655315285</a:t>
            </a:r>
          </a:p>
        </p:txBody>
      </p:sp>
      <p:sp>
        <p:nvSpPr>
          <p:cNvPr id="21089786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166262754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29053813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87593778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421856443202561758</a:t>
            </a:r>
          </a:p>
        </p:txBody>
      </p:sp>
      <p:sp>
        <p:nvSpPr>
          <p:cNvPr id="67772994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11143224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49459958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6982543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429401071948700094</a:t>
            </a:r>
          </a:p>
        </p:txBody>
      </p:sp>
      <p:sp>
        <p:nvSpPr>
          <p:cNvPr id="10866591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577487677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75684323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65937811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421967511501976563</a:t>
            </a:r>
          </a:p>
        </p:txBody>
      </p:sp>
      <p:sp>
        <p:nvSpPr>
          <p:cNvPr id="190422755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21905094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60307374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30950439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420368161886615007</a:t>
            </a:r>
          </a:p>
        </p:txBody>
      </p:sp>
      <p:sp>
        <p:nvSpPr>
          <p:cNvPr id="1655013425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10:52 AM</a:t>
            </a:r>
          </a:p>
        </p:txBody>
      </p:sp>
      <p:sp>
        <p:nvSpPr>
          <p:cNvPr id="47470791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60876820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59458850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425992231540877948</a:t>
            </a:r>
          </a:p>
        </p:txBody>
      </p:sp>
      <p:sp>
        <p:nvSpPr>
          <p:cNvPr id="183881601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10:53 AM</a:t>
            </a:r>
          </a:p>
        </p:txBody>
      </p:sp>
      <p:sp>
        <p:nvSpPr>
          <p:cNvPr id="70732913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183538829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62370547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426647239083409893</a:t>
            </a:r>
          </a:p>
        </p:txBody>
      </p:sp>
      <p:sp>
        <p:nvSpPr>
          <p:cNvPr id="156401305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10:53 AM</a:t>
            </a:r>
          </a:p>
        </p:txBody>
      </p:sp>
      <p:sp>
        <p:nvSpPr>
          <p:cNvPr id="81570772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75484208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92723128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429434714919188594</a:t>
            </a:r>
          </a:p>
        </p:txBody>
      </p:sp>
      <p:sp>
        <p:nvSpPr>
          <p:cNvPr id="176039001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10:53 AM</a:t>
            </a:r>
          </a:p>
        </p:txBody>
      </p:sp>
      <p:sp>
        <p:nvSpPr>
          <p:cNvPr id="75527068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86157532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704507081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426019704840130488</a:t>
            </a:r>
          </a:p>
        </p:txBody>
      </p:sp>
      <p:sp>
        <p:nvSpPr>
          <p:cNvPr id="171405940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10:53 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12964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71535691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7076622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424926273614273537</a:t>
            </a:r>
          </a:p>
        </p:txBody>
      </p:sp>
      <p:sp>
        <p:nvSpPr>
          <p:cNvPr id="107311729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10:53 AM</a:t>
            </a:r>
          </a:p>
        </p:txBody>
      </p:sp>
      <p:sp>
        <p:nvSpPr>
          <p:cNvPr id="177463448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48502889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060449139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423997391896274343</a:t>
            </a:r>
          </a:p>
        </p:txBody>
      </p:sp>
      <p:sp>
        <p:nvSpPr>
          <p:cNvPr id="85643516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18241769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69713361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07306262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429065743657439144</a:t>
            </a:r>
          </a:p>
        </p:txBody>
      </p:sp>
      <p:sp>
        <p:nvSpPr>
          <p:cNvPr id="183534749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141346487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71265437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8078255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424453648151309225</a:t>
            </a:r>
          </a:p>
        </p:txBody>
      </p:sp>
      <p:sp>
        <p:nvSpPr>
          <p:cNvPr id="108217919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177918462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5975700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6661472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422952318498403264</a:t>
            </a:r>
          </a:p>
        </p:txBody>
      </p:sp>
      <p:sp>
        <p:nvSpPr>
          <p:cNvPr id="814615390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99131112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863444857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2144428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420409601171118091</a:t>
            </a:r>
          </a:p>
        </p:txBody>
      </p:sp>
      <p:sp>
        <p:nvSpPr>
          <p:cNvPr id="120226841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130213569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17612993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70393806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423850765667547661</a:t>
            </a:r>
          </a:p>
        </p:txBody>
      </p:sp>
      <p:sp>
        <p:nvSpPr>
          <p:cNvPr id="664083742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45159396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8087170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37264928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423508894863086797</a:t>
            </a:r>
          </a:p>
        </p:txBody>
      </p:sp>
      <p:sp>
        <p:nvSpPr>
          <p:cNvPr id="423935860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10:54 AM</a:t>
            </a:r>
          </a:p>
        </p:txBody>
      </p:sp>
      <p:sp>
        <p:nvSpPr>
          <p:cNvPr id="33348852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410545318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06555156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424980227878821948</a:t>
            </a:r>
          </a:p>
        </p:txBody>
      </p:sp>
      <p:sp>
        <p:nvSpPr>
          <p:cNvPr id="5037295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  <p:sp>
        <p:nvSpPr>
          <p:cNvPr id="36036307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31261416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77302053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426320068611929824</a:t>
            </a:r>
          </a:p>
        </p:txBody>
      </p:sp>
      <p:sp>
        <p:nvSpPr>
          <p:cNvPr id="187289677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  <p:sp>
        <p:nvSpPr>
          <p:cNvPr id="79235945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10217388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50397708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428431704996083082</a:t>
            </a:r>
          </a:p>
        </p:txBody>
      </p:sp>
      <p:sp>
        <p:nvSpPr>
          <p:cNvPr id="161577122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  <p:sp>
        <p:nvSpPr>
          <p:cNvPr id="47981647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58443952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815443494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426370602477713570</a:t>
            </a:r>
          </a:p>
        </p:txBody>
      </p:sp>
      <p:sp>
        <p:nvSpPr>
          <p:cNvPr id="203612355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  <p:sp>
        <p:nvSpPr>
          <p:cNvPr id="78502555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58120491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69605620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426107267501009327</a:t>
            </a:r>
          </a:p>
        </p:txBody>
      </p:sp>
      <p:sp>
        <p:nvSpPr>
          <p:cNvPr id="206211925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596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2420439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52055509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428136876723980212</a:t>
            </a:r>
          </a:p>
        </p:txBody>
      </p:sp>
      <p:sp>
        <p:nvSpPr>
          <p:cNvPr id="180272473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10:55 AM</a:t>
            </a:r>
          </a:p>
        </p:txBody>
      </p:sp>
      <p:sp>
        <p:nvSpPr>
          <p:cNvPr id="63372854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77360859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05175553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426456350870400771</a:t>
            </a:r>
          </a:p>
        </p:txBody>
      </p:sp>
      <p:sp>
        <p:nvSpPr>
          <p:cNvPr id="17435538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1428687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28649534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82384645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421867886827582428</a:t>
            </a:r>
          </a:p>
        </p:txBody>
      </p:sp>
      <p:sp>
        <p:nvSpPr>
          <p:cNvPr id="116428384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35963639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73164972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793673095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428875082324259404</a:t>
            </a:r>
          </a:p>
        </p:txBody>
      </p:sp>
      <p:sp>
        <p:nvSpPr>
          <p:cNvPr id="5215400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179417138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6322967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3195625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424570957844371997</a:t>
            </a:r>
          </a:p>
        </p:txBody>
      </p:sp>
      <p:sp>
        <p:nvSpPr>
          <p:cNvPr id="1549108460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82676776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3167656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01145464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428878311530530316</a:t>
            </a:r>
          </a:p>
        </p:txBody>
      </p:sp>
      <p:sp>
        <p:nvSpPr>
          <p:cNvPr id="128837713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1187674322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8850009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728368180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428237026719383948</a:t>
            </a:r>
          </a:p>
        </p:txBody>
      </p:sp>
      <p:sp>
        <p:nvSpPr>
          <p:cNvPr id="193371019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10:56 AM</a:t>
            </a:r>
          </a:p>
        </p:txBody>
      </p:sp>
      <p:sp>
        <p:nvSpPr>
          <p:cNvPr id="172568810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719</a:t>
            </a:r>
          </a:p>
        </p:txBody>
      </p:sp>
      <p:sp>
        <p:nvSpPr>
          <p:cNvPr id="83828847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88346194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422034731328476369</a:t>
            </a:r>
          </a:p>
        </p:txBody>
      </p:sp>
      <p:sp>
        <p:nvSpPr>
          <p:cNvPr id="32671076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11:03 AM</a:t>
            </a:r>
          </a:p>
        </p:txBody>
      </p:sp>
      <p:sp>
        <p:nvSpPr>
          <p:cNvPr id="710042725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55443885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26537506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427072877259245923</a:t>
            </a:r>
          </a:p>
        </p:txBody>
      </p:sp>
      <p:sp>
        <p:nvSpPr>
          <p:cNvPr id="291544465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11:05 AM</a:t>
            </a:r>
          </a:p>
        </p:txBody>
      </p:sp>
      <p:sp>
        <p:nvSpPr>
          <p:cNvPr id="67375170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77648983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11767594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427425512518666140</a:t>
            </a:r>
          </a:p>
        </p:txBody>
      </p:sp>
      <p:sp>
        <p:nvSpPr>
          <p:cNvPr id="146013401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11:05 AM</a:t>
            </a:r>
          </a:p>
        </p:txBody>
      </p:sp>
      <p:sp>
        <p:nvSpPr>
          <p:cNvPr id="97876480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26562671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06027308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429849464118003446</a:t>
            </a:r>
          </a:p>
        </p:txBody>
      </p:sp>
      <p:sp>
        <p:nvSpPr>
          <p:cNvPr id="30417062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11:05 AM</a:t>
            </a:r>
          </a:p>
        </p:txBody>
      </p:sp>
      <p:sp>
        <p:nvSpPr>
          <p:cNvPr id="50932896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720543470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98165522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423109323716774303</a:t>
            </a:r>
          </a:p>
        </p:txBody>
      </p:sp>
      <p:sp>
        <p:nvSpPr>
          <p:cNvPr id="57983236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11:06 AM</a:t>
            </a:r>
          </a:p>
        </p:txBody>
      </p:sp>
      <p:sp>
        <p:nvSpPr>
          <p:cNvPr id="164243495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60841080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938099441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427562832593495683</a:t>
            </a:r>
          </a:p>
        </p:txBody>
      </p:sp>
      <p:sp>
        <p:nvSpPr>
          <p:cNvPr id="75531425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11:06 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20388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28179476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39215440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429376105077511677</a:t>
            </a:r>
          </a:p>
        </p:txBody>
      </p:sp>
      <p:sp>
        <p:nvSpPr>
          <p:cNvPr id="330102483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11:06 AM</a:t>
            </a:r>
          </a:p>
        </p:txBody>
      </p:sp>
      <p:sp>
        <p:nvSpPr>
          <p:cNvPr id="214305688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1253529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87764673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424223295266268769</a:t>
            </a:r>
          </a:p>
        </p:txBody>
      </p:sp>
      <p:sp>
        <p:nvSpPr>
          <p:cNvPr id="46169415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11:06 AM</a:t>
            </a:r>
          </a:p>
        </p:txBody>
      </p:sp>
      <p:sp>
        <p:nvSpPr>
          <p:cNvPr id="12132344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672555872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32162124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426412004413804900</a:t>
            </a:r>
          </a:p>
        </p:txBody>
      </p:sp>
      <p:sp>
        <p:nvSpPr>
          <p:cNvPr id="80043859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11:06 AM</a:t>
            </a:r>
          </a:p>
        </p:txBody>
      </p:sp>
      <p:sp>
        <p:nvSpPr>
          <p:cNvPr id="189883337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79067437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3277416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426086323508527383</a:t>
            </a:r>
          </a:p>
        </p:txBody>
      </p:sp>
      <p:sp>
        <p:nvSpPr>
          <p:cNvPr id="65912827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11:07 AM</a:t>
            </a:r>
          </a:p>
        </p:txBody>
      </p:sp>
      <p:sp>
        <p:nvSpPr>
          <p:cNvPr id="96190569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26782806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7984368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427628856275704528</a:t>
            </a:r>
          </a:p>
        </p:txBody>
      </p:sp>
      <p:sp>
        <p:nvSpPr>
          <p:cNvPr id="208806742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11:07 AM</a:t>
            </a:r>
          </a:p>
        </p:txBody>
      </p:sp>
      <p:sp>
        <p:nvSpPr>
          <p:cNvPr id="177134753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39270699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86127655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423265995188828669</a:t>
            </a:r>
          </a:p>
        </p:txBody>
      </p:sp>
      <p:sp>
        <p:nvSpPr>
          <p:cNvPr id="169443965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11:07 AM</a:t>
            </a:r>
          </a:p>
        </p:txBody>
      </p:sp>
      <p:sp>
        <p:nvSpPr>
          <p:cNvPr id="70180171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65577394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63002293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427752380430675526</a:t>
            </a:r>
          </a:p>
        </p:txBody>
      </p:sp>
      <p:sp>
        <p:nvSpPr>
          <p:cNvPr id="209794916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91180227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46972819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00033054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423668357762627253</a:t>
            </a:r>
          </a:p>
        </p:txBody>
      </p:sp>
      <p:sp>
        <p:nvSpPr>
          <p:cNvPr id="66695802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21750202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67653923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83923024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420112005081177772</a:t>
            </a:r>
          </a:p>
        </p:txBody>
      </p:sp>
      <p:sp>
        <p:nvSpPr>
          <p:cNvPr id="130067624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5999790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94270201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44438648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428622183697696744</a:t>
            </a:r>
          </a:p>
        </p:txBody>
      </p:sp>
      <p:sp>
        <p:nvSpPr>
          <p:cNvPr id="78209657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83142737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44802015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01551690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421663229918502753</a:t>
            </a:r>
          </a:p>
        </p:txBody>
      </p:sp>
      <p:sp>
        <p:nvSpPr>
          <p:cNvPr id="208221245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53478758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96921989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97446696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429853059488446132</a:t>
            </a:r>
          </a:p>
        </p:txBody>
      </p:sp>
      <p:sp>
        <p:nvSpPr>
          <p:cNvPr id="177816023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778711630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62063107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79422846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426549999832041123</a:t>
            </a:r>
          </a:p>
        </p:txBody>
      </p:sp>
      <p:sp>
        <p:nvSpPr>
          <p:cNvPr id="172932303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31877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21747232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75977947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429123645348337655</a:t>
            </a:r>
          </a:p>
        </p:txBody>
      </p:sp>
      <p:sp>
        <p:nvSpPr>
          <p:cNvPr id="34469993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212919738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08701482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4588455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422555796179064842</a:t>
            </a:r>
          </a:p>
        </p:txBody>
      </p:sp>
      <p:sp>
        <p:nvSpPr>
          <p:cNvPr id="110425140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201812426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181463207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95768753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429987664851674310</a:t>
            </a:r>
          </a:p>
        </p:txBody>
      </p:sp>
      <p:sp>
        <p:nvSpPr>
          <p:cNvPr id="96282765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26946103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87595610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06676256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421495369507907315</a:t>
            </a:r>
          </a:p>
        </p:txBody>
      </p:sp>
      <p:sp>
        <p:nvSpPr>
          <p:cNvPr id="45295948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11:08 AM</a:t>
            </a:r>
          </a:p>
        </p:txBody>
      </p:sp>
      <p:sp>
        <p:nvSpPr>
          <p:cNvPr id="199940488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717</a:t>
            </a:r>
          </a:p>
        </p:txBody>
      </p:sp>
      <p:sp>
        <p:nvSpPr>
          <p:cNvPr id="194001818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1364906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423597528006847423</a:t>
            </a:r>
          </a:p>
        </p:txBody>
      </p:sp>
      <p:sp>
        <p:nvSpPr>
          <p:cNvPr id="11430405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11:09 AM</a:t>
            </a:r>
          </a:p>
        </p:txBody>
      </p:sp>
      <p:sp>
        <p:nvSpPr>
          <p:cNvPr id="31156359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194518249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3424895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426982725487602889</a:t>
            </a:r>
          </a:p>
        </p:txBody>
      </p:sp>
      <p:sp>
        <p:nvSpPr>
          <p:cNvPr id="172168638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11:10 AM</a:t>
            </a:r>
          </a:p>
        </p:txBody>
      </p:sp>
      <p:sp>
        <p:nvSpPr>
          <p:cNvPr id="1680126121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50583480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7604235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422503258690912789</a:t>
            </a:r>
          </a:p>
        </p:txBody>
      </p:sp>
      <p:sp>
        <p:nvSpPr>
          <p:cNvPr id="71989733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11:10 AM</a:t>
            </a:r>
          </a:p>
        </p:txBody>
      </p:sp>
      <p:sp>
        <p:nvSpPr>
          <p:cNvPr id="180411161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118974705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5856548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429356292117899154</a:t>
            </a:r>
          </a:p>
        </p:txBody>
      </p:sp>
      <p:sp>
        <p:nvSpPr>
          <p:cNvPr id="203508158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11:10 AM</a:t>
            </a:r>
          </a:p>
        </p:txBody>
      </p:sp>
      <p:sp>
        <p:nvSpPr>
          <p:cNvPr id="145309486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108496206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9118739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421021048785263908</a:t>
            </a:r>
          </a:p>
        </p:txBody>
      </p:sp>
      <p:sp>
        <p:nvSpPr>
          <p:cNvPr id="83792392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11:11 AM</a:t>
            </a:r>
          </a:p>
        </p:txBody>
      </p:sp>
      <p:sp>
        <p:nvSpPr>
          <p:cNvPr id="8221064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49472339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8408604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425682559101160599</a:t>
            </a:r>
          </a:p>
        </p:txBody>
      </p:sp>
      <p:sp>
        <p:nvSpPr>
          <p:cNvPr id="1244506509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11:11 AM</a:t>
            </a:r>
          </a:p>
        </p:txBody>
      </p:sp>
      <p:sp>
        <p:nvSpPr>
          <p:cNvPr id="209759523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2651605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73919034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429908084774158047</a:t>
            </a:r>
          </a:p>
        </p:txBody>
      </p:sp>
      <p:sp>
        <p:nvSpPr>
          <p:cNvPr id="108942872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8832649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59783545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0059102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426671177297165647</a:t>
            </a:r>
          </a:p>
        </p:txBody>
      </p:sp>
      <p:sp>
        <p:nvSpPr>
          <p:cNvPr id="129265110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9089689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09732138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07109737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420236432664495057</a:t>
            </a:r>
          </a:p>
        </p:txBody>
      </p:sp>
      <p:sp>
        <p:nvSpPr>
          <p:cNvPr id="27103970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7226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231</a:t>
            </a:r>
          </a:p>
        </p:txBody>
      </p:sp>
      <p:sp>
        <p:nvSpPr>
          <p:cNvPr id="12785269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205890719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429732809835699081</a:t>
            </a:r>
          </a:p>
        </p:txBody>
      </p:sp>
      <p:sp>
        <p:nvSpPr>
          <p:cNvPr id="160207481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12:09 PM</a:t>
            </a:r>
          </a:p>
        </p:txBody>
      </p:sp>
      <p:sp>
        <p:nvSpPr>
          <p:cNvPr id="80506970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218</a:t>
            </a:r>
          </a:p>
        </p:txBody>
      </p:sp>
      <p:sp>
        <p:nvSpPr>
          <p:cNvPr id="160371631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</a:t>
            </a:r>
          </a:p>
        </p:txBody>
      </p:sp>
      <p:sp>
        <p:nvSpPr>
          <p:cNvPr id="172639659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423454261141544168</a:t>
            </a:r>
          </a:p>
        </p:txBody>
      </p:sp>
      <p:sp>
        <p:nvSpPr>
          <p:cNvPr id="141638159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1:26 PM</a:t>
            </a:r>
          </a:p>
        </p:txBody>
      </p:sp>
      <p:sp>
        <p:nvSpPr>
          <p:cNvPr id="40688579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31</a:t>
            </a:r>
          </a:p>
        </p:txBody>
      </p:sp>
      <p:sp>
        <p:nvSpPr>
          <p:cNvPr id="190587136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8571767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422019295651378556</a:t>
            </a:r>
          </a:p>
        </p:txBody>
      </p:sp>
      <p:sp>
        <p:nvSpPr>
          <p:cNvPr id="34547505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2:06 PM</a:t>
            </a:r>
          </a:p>
        </p:txBody>
      </p:sp>
      <p:sp>
        <p:nvSpPr>
          <p:cNvPr id="14934359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228</a:t>
            </a:r>
          </a:p>
        </p:txBody>
      </p:sp>
      <p:sp>
        <p:nvSpPr>
          <p:cNvPr id="85697920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53775582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427331421734443206</a:t>
            </a:r>
          </a:p>
        </p:txBody>
      </p:sp>
      <p:sp>
        <p:nvSpPr>
          <p:cNvPr id="193200301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2:30 PM</a:t>
            </a:r>
          </a:p>
        </p:txBody>
      </p:sp>
      <p:sp>
        <p:nvSpPr>
          <p:cNvPr id="130201815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209</a:t>
            </a:r>
          </a:p>
        </p:txBody>
      </p:sp>
      <p:sp>
        <p:nvSpPr>
          <p:cNvPr id="157127949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5363601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427929785606855582</a:t>
            </a:r>
          </a:p>
        </p:txBody>
      </p:sp>
      <p:sp>
        <p:nvSpPr>
          <p:cNvPr id="200371575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2:56 PM</a:t>
            </a:r>
          </a:p>
        </p:txBody>
      </p:sp>
      <p:sp>
        <p:nvSpPr>
          <p:cNvPr id="166319523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210</a:t>
            </a:r>
          </a:p>
        </p:txBody>
      </p:sp>
      <p:sp>
        <p:nvSpPr>
          <p:cNvPr id="750730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55770001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427623349882083399</a:t>
            </a:r>
          </a:p>
        </p:txBody>
      </p:sp>
      <p:sp>
        <p:nvSpPr>
          <p:cNvPr id="150200615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3:27 PM</a:t>
            </a:r>
          </a:p>
        </p:txBody>
      </p:sp>
      <p:sp>
        <p:nvSpPr>
          <p:cNvPr id="67255540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200</a:t>
            </a:r>
          </a:p>
        </p:txBody>
      </p:sp>
      <p:sp>
        <p:nvSpPr>
          <p:cNvPr id="101683204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900</a:t>
            </a:r>
          </a:p>
        </p:txBody>
      </p:sp>
      <p:sp>
        <p:nvSpPr>
          <p:cNvPr id="61594009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427736816273336788</a:t>
            </a:r>
          </a:p>
        </p:txBody>
      </p:sp>
      <p:sp>
        <p:nvSpPr>
          <p:cNvPr id="126688521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5:29 PM</a:t>
            </a:r>
          </a:p>
        </p:txBody>
      </p:sp>
      <p:sp>
        <p:nvSpPr>
          <p:cNvPr id="1350697146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200</a:t>
            </a:r>
          </a:p>
        </p:txBody>
      </p:sp>
      <p:sp>
        <p:nvSpPr>
          <p:cNvPr id="83842466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40127002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425312600538408044</a:t>
            </a:r>
          </a:p>
        </p:txBody>
      </p:sp>
      <p:sp>
        <p:nvSpPr>
          <p:cNvPr id="195278810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5/4/17 5:30 PM</a:t>
            </a:r>
          </a:p>
        </p:txBody>
      </p:sp>
      <p:sp>
        <p:nvSpPr>
          <p:cNvPr id="87467401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133</a:t>
            </a:r>
          </a:p>
        </p:txBody>
      </p:sp>
      <p:sp>
        <p:nvSpPr>
          <p:cNvPr id="134027111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725</a:t>
            </a:r>
          </a:p>
        </p:txBody>
      </p:sp>
      <p:sp>
        <p:nvSpPr>
          <p:cNvPr id="144067908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426856806375138994</a:t>
            </a:r>
          </a:p>
        </p:txBody>
      </p:sp>
      <p:sp>
        <p:nvSpPr>
          <p:cNvPr id="14385805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5/5/17 2:17 PM</a:t>
            </a:r>
          </a:p>
        </p:txBody>
      </p:sp>
      <p:sp>
        <p:nvSpPr>
          <p:cNvPr id="79992794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134</a:t>
            </a:r>
          </a:p>
        </p:txBody>
      </p:sp>
      <p:sp>
        <p:nvSpPr>
          <p:cNvPr id="200120419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51941630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422782685593429423</a:t>
            </a:r>
          </a:p>
        </p:txBody>
      </p:sp>
      <p:sp>
        <p:nvSpPr>
          <p:cNvPr id="125613619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5/5/17 2:18 PM</a:t>
            </a:r>
          </a:p>
        </p:txBody>
      </p:sp>
      <p:sp>
        <p:nvSpPr>
          <p:cNvPr id="17238438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135</a:t>
            </a:r>
          </a:p>
        </p:txBody>
      </p:sp>
      <p:sp>
        <p:nvSpPr>
          <p:cNvPr id="112143254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5309524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424630068593592616</a:t>
            </a:r>
          </a:p>
        </p:txBody>
      </p:sp>
      <p:sp>
        <p:nvSpPr>
          <p:cNvPr id="69812969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5/5/17 4:00 PM</a:t>
            </a:r>
          </a:p>
        </p:txBody>
      </p:sp>
      <p:sp>
        <p:nvSpPr>
          <p:cNvPr id="28313343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218</a:t>
            </a:r>
          </a:p>
        </p:txBody>
      </p:sp>
      <p:sp>
        <p:nvSpPr>
          <p:cNvPr id="186801475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4875</a:t>
            </a:r>
          </a:p>
        </p:txBody>
      </p:sp>
      <p:sp>
        <p:nvSpPr>
          <p:cNvPr id="204223841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426215809504185703</a:t>
            </a:r>
          </a:p>
        </p:txBody>
      </p:sp>
      <p:sp>
        <p:nvSpPr>
          <p:cNvPr id="87260627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12:41 PM</a:t>
            </a:r>
          </a:p>
        </p:txBody>
      </p:sp>
      <p:sp>
        <p:nvSpPr>
          <p:cNvPr id="65220167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228</a:t>
            </a:r>
          </a:p>
        </p:txBody>
      </p:sp>
      <p:sp>
        <p:nvSpPr>
          <p:cNvPr id="196287387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4850</a:t>
            </a:r>
          </a:p>
        </p:txBody>
      </p:sp>
      <p:sp>
        <p:nvSpPr>
          <p:cNvPr id="1564640221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420348029356341461</a:t>
            </a:r>
          </a:p>
        </p:txBody>
      </p:sp>
      <p:sp>
        <p:nvSpPr>
          <p:cNvPr id="2125542111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1:34 PM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775496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53791145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49834974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423882609648085689</a:t>
            </a:r>
          </a:p>
        </p:txBody>
      </p:sp>
      <p:sp>
        <p:nvSpPr>
          <p:cNvPr id="195689223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213612321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0645357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35539927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422412882098819693</a:t>
            </a:r>
          </a:p>
        </p:txBody>
      </p:sp>
      <p:sp>
        <p:nvSpPr>
          <p:cNvPr id="98059406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35791138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81059918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78044973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421036794143567867</a:t>
            </a:r>
          </a:p>
        </p:txBody>
      </p:sp>
      <p:sp>
        <p:nvSpPr>
          <p:cNvPr id="20281691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36314237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73231498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82770865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421639258920697372</a:t>
            </a:r>
          </a:p>
        </p:txBody>
      </p:sp>
      <p:sp>
        <p:nvSpPr>
          <p:cNvPr id="118527527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74503815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1888933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87025883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421987695607925471</a:t>
            </a:r>
          </a:p>
        </p:txBody>
      </p:sp>
      <p:sp>
        <p:nvSpPr>
          <p:cNvPr id="12322290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99544259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9120145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63206101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424639482631813515</a:t>
            </a:r>
          </a:p>
        </p:txBody>
      </p:sp>
      <p:sp>
        <p:nvSpPr>
          <p:cNvPr id="66283797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11:12 AM</a:t>
            </a:r>
          </a:p>
        </p:txBody>
      </p:sp>
      <p:sp>
        <p:nvSpPr>
          <p:cNvPr id="137216478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13434986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41435080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426064471850613495</a:t>
            </a:r>
          </a:p>
        </p:txBody>
      </p:sp>
      <p:sp>
        <p:nvSpPr>
          <p:cNvPr id="80226116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83996157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40008868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47914955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420987915891826029</a:t>
            </a:r>
          </a:p>
        </p:txBody>
      </p:sp>
      <p:sp>
        <p:nvSpPr>
          <p:cNvPr id="106066178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9737638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51374178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06096107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424492121478400750</a:t>
            </a:r>
          </a:p>
        </p:txBody>
      </p:sp>
      <p:sp>
        <p:nvSpPr>
          <p:cNvPr id="113510351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429332053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9801069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42465849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422387204024691027</a:t>
            </a:r>
          </a:p>
        </p:txBody>
      </p:sp>
      <p:sp>
        <p:nvSpPr>
          <p:cNvPr id="40413479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12407029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29124904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98425644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423778119420477436</a:t>
            </a:r>
          </a:p>
        </p:txBody>
      </p:sp>
      <p:sp>
        <p:nvSpPr>
          <p:cNvPr id="1520651817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73627127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6991238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25569478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429589237008102508</a:t>
            </a:r>
          </a:p>
        </p:txBody>
      </p:sp>
      <p:sp>
        <p:nvSpPr>
          <p:cNvPr id="17267015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0215630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3343201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5321792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428549792328904577</a:t>
            </a:r>
          </a:p>
        </p:txBody>
      </p:sp>
      <p:sp>
        <p:nvSpPr>
          <p:cNvPr id="63037488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3905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4170061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11505460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420831102452443046</a:t>
            </a:r>
          </a:p>
        </p:txBody>
      </p:sp>
      <p:sp>
        <p:nvSpPr>
          <p:cNvPr id="130437726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204057974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2292265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38993429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429699997198848176</a:t>
            </a:r>
          </a:p>
        </p:txBody>
      </p:sp>
      <p:sp>
        <p:nvSpPr>
          <p:cNvPr id="59635808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55830398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5732709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44327068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421717733705368852</a:t>
            </a:r>
          </a:p>
        </p:txBody>
      </p:sp>
      <p:sp>
        <p:nvSpPr>
          <p:cNvPr id="168613760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91569899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0353030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45182716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423830750835921836</a:t>
            </a:r>
          </a:p>
        </p:txBody>
      </p:sp>
      <p:sp>
        <p:nvSpPr>
          <p:cNvPr id="82566309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61435305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7078499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34848980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423494364011146785</a:t>
            </a:r>
          </a:p>
        </p:txBody>
      </p:sp>
      <p:sp>
        <p:nvSpPr>
          <p:cNvPr id="28556532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11:13 AM</a:t>
            </a:r>
          </a:p>
        </p:txBody>
      </p:sp>
      <p:sp>
        <p:nvSpPr>
          <p:cNvPr id="119177664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7081943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44836671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425587359668971191</a:t>
            </a:r>
          </a:p>
        </p:txBody>
      </p:sp>
      <p:sp>
        <p:nvSpPr>
          <p:cNvPr id="54594031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79697202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32841305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80587671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427580225754623936</a:t>
            </a:r>
          </a:p>
        </p:txBody>
      </p:sp>
      <p:sp>
        <p:nvSpPr>
          <p:cNvPr id="40686473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83823325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4573718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6329766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427766588874676809</a:t>
            </a:r>
          </a:p>
        </p:txBody>
      </p:sp>
      <p:sp>
        <p:nvSpPr>
          <p:cNvPr id="42813239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45436234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61950335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6410116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425943307840525454</a:t>
            </a:r>
          </a:p>
        </p:txBody>
      </p:sp>
      <p:sp>
        <p:nvSpPr>
          <p:cNvPr id="91000641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9624384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19784188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91188778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425270630653687061</a:t>
            </a:r>
          </a:p>
        </p:txBody>
      </p:sp>
      <p:sp>
        <p:nvSpPr>
          <p:cNvPr id="72705867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25092801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6933846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2155458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429367478302073256</a:t>
            </a:r>
          </a:p>
        </p:txBody>
      </p:sp>
      <p:sp>
        <p:nvSpPr>
          <p:cNvPr id="167699863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42400867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23537681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9639788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429864236879077874</a:t>
            </a:r>
          </a:p>
        </p:txBody>
      </p:sp>
      <p:sp>
        <p:nvSpPr>
          <p:cNvPr id="109373613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27154142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7252148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35070039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423727529862762239</a:t>
            </a:r>
          </a:p>
        </p:txBody>
      </p:sp>
      <p:sp>
        <p:nvSpPr>
          <p:cNvPr id="43284647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57729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78952605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87319290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429876503982658922</a:t>
            </a:r>
          </a:p>
        </p:txBody>
      </p:sp>
      <p:sp>
        <p:nvSpPr>
          <p:cNvPr id="32099647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6830636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54983211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02927229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425877746152644078</a:t>
            </a:r>
          </a:p>
        </p:txBody>
      </p:sp>
      <p:sp>
        <p:nvSpPr>
          <p:cNvPr id="8600320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31421755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7855773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83582437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425234519249857951</a:t>
            </a:r>
          </a:p>
        </p:txBody>
      </p:sp>
      <p:sp>
        <p:nvSpPr>
          <p:cNvPr id="6163535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74377422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4214573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76392990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429861052981256042</a:t>
            </a:r>
          </a:p>
        </p:txBody>
      </p:sp>
      <p:sp>
        <p:nvSpPr>
          <p:cNvPr id="129370706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11:14 AM</a:t>
            </a:r>
          </a:p>
        </p:txBody>
      </p:sp>
      <p:sp>
        <p:nvSpPr>
          <p:cNvPr id="144251369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80599027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48918000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427670072855626158</a:t>
            </a:r>
          </a:p>
        </p:txBody>
      </p:sp>
      <p:sp>
        <p:nvSpPr>
          <p:cNvPr id="199288335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206614387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41443432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47820809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421337898858971491</a:t>
            </a:r>
          </a:p>
        </p:txBody>
      </p:sp>
      <p:sp>
        <p:nvSpPr>
          <p:cNvPr id="177043708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61613994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8172197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66909848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429050746112318647</a:t>
            </a:r>
          </a:p>
        </p:txBody>
      </p:sp>
      <p:sp>
        <p:nvSpPr>
          <p:cNvPr id="207969806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32307916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39817396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3965354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420957705766139504</a:t>
            </a:r>
          </a:p>
        </p:txBody>
      </p:sp>
      <p:sp>
        <p:nvSpPr>
          <p:cNvPr id="80249399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85290139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39099527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05197318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424567924418695777</a:t>
            </a:r>
          </a:p>
        </p:txBody>
      </p:sp>
      <p:sp>
        <p:nvSpPr>
          <p:cNvPr id="96999310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98917503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79187105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5276406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421110203061254736</a:t>
            </a:r>
          </a:p>
        </p:txBody>
      </p:sp>
      <p:sp>
        <p:nvSpPr>
          <p:cNvPr id="83275401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66523389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2631443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38133820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420616304835483066</a:t>
            </a:r>
          </a:p>
        </p:txBody>
      </p:sp>
      <p:sp>
        <p:nvSpPr>
          <p:cNvPr id="82561074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59236755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26078582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19809371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429527901146304713</a:t>
            </a:r>
          </a:p>
        </p:txBody>
      </p:sp>
      <p:sp>
        <p:nvSpPr>
          <p:cNvPr id="35094963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  <p:sp>
        <p:nvSpPr>
          <p:cNvPr id="109148894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716</a:t>
            </a:r>
          </a:p>
        </p:txBody>
      </p:sp>
      <p:sp>
        <p:nvSpPr>
          <p:cNvPr id="97874513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14470961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420781546965259642</a:t>
            </a:r>
          </a:p>
        </p:txBody>
      </p:sp>
      <p:sp>
        <p:nvSpPr>
          <p:cNvPr id="13563579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11:15 AM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17361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716</a:t>
            </a:r>
          </a:p>
        </p:txBody>
      </p:sp>
      <p:sp>
        <p:nvSpPr>
          <p:cNvPr id="91747598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2974776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424031111403164811</a:t>
            </a:r>
          </a:p>
        </p:txBody>
      </p:sp>
      <p:sp>
        <p:nvSpPr>
          <p:cNvPr id="1069485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11:21 AM</a:t>
            </a:r>
          </a:p>
        </p:txBody>
      </p:sp>
      <p:sp>
        <p:nvSpPr>
          <p:cNvPr id="193702129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96503766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3247410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425008410635762692</a:t>
            </a:r>
          </a:p>
        </p:txBody>
      </p:sp>
      <p:sp>
        <p:nvSpPr>
          <p:cNvPr id="128959050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11:22 AM</a:t>
            </a:r>
          </a:p>
        </p:txBody>
      </p:sp>
      <p:sp>
        <p:nvSpPr>
          <p:cNvPr id="45646874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4788257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0751996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424331093907913310</a:t>
            </a:r>
          </a:p>
        </p:txBody>
      </p:sp>
      <p:sp>
        <p:nvSpPr>
          <p:cNvPr id="193250573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11:22 AM</a:t>
            </a:r>
          </a:p>
        </p:txBody>
      </p:sp>
      <p:sp>
        <p:nvSpPr>
          <p:cNvPr id="110524431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30327372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1999602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423091496264721155</a:t>
            </a:r>
          </a:p>
        </p:txBody>
      </p:sp>
      <p:sp>
        <p:nvSpPr>
          <p:cNvPr id="94602489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11:22 AM</a:t>
            </a:r>
          </a:p>
        </p:txBody>
      </p:sp>
      <p:sp>
        <p:nvSpPr>
          <p:cNvPr id="209316308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11280451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5285384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422089502381970193</a:t>
            </a:r>
          </a:p>
        </p:txBody>
      </p:sp>
      <p:sp>
        <p:nvSpPr>
          <p:cNvPr id="171075804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502558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5463314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3579060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425315543256314255</a:t>
            </a:r>
          </a:p>
        </p:txBody>
      </p:sp>
      <p:sp>
        <p:nvSpPr>
          <p:cNvPr id="98931156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59641187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8541257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9756521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421410983558817850</a:t>
            </a:r>
          </a:p>
        </p:txBody>
      </p:sp>
      <p:sp>
        <p:nvSpPr>
          <p:cNvPr id="62054319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10321046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29391212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1049835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426618760103960741</a:t>
            </a:r>
          </a:p>
        </p:txBody>
      </p:sp>
      <p:sp>
        <p:nvSpPr>
          <p:cNvPr id="6576612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33129523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206523015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6624297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423632533698962140</a:t>
            </a:r>
          </a:p>
        </p:txBody>
      </p:sp>
      <p:sp>
        <p:nvSpPr>
          <p:cNvPr id="161366897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61745601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716</a:t>
            </a:r>
          </a:p>
        </p:txBody>
      </p:sp>
      <p:sp>
        <p:nvSpPr>
          <p:cNvPr id="155232163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26457005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424434292515471267</a:t>
            </a:r>
          </a:p>
        </p:txBody>
      </p:sp>
      <p:sp>
        <p:nvSpPr>
          <p:cNvPr id="45174233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96429838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37516042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8309419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421125621634593585</a:t>
            </a:r>
          </a:p>
        </p:txBody>
      </p:sp>
      <p:sp>
        <p:nvSpPr>
          <p:cNvPr id="8387786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84287626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117500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2367172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421948237942290468</a:t>
            </a:r>
          </a:p>
        </p:txBody>
      </p:sp>
      <p:sp>
        <p:nvSpPr>
          <p:cNvPr id="38231023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99453995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965239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0310646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420087989032478243</a:t>
            </a:r>
          </a:p>
        </p:txBody>
      </p:sp>
      <p:sp>
        <p:nvSpPr>
          <p:cNvPr id="76846291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493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0974976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52941741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424750466968716750</a:t>
            </a:r>
          </a:p>
        </p:txBody>
      </p:sp>
      <p:sp>
        <p:nvSpPr>
          <p:cNvPr id="128549370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576884206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4278906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188316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424793751160284064</a:t>
            </a:r>
          </a:p>
        </p:txBody>
      </p:sp>
      <p:sp>
        <p:nvSpPr>
          <p:cNvPr id="86343066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6734531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83167302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1138095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422136601443429298</a:t>
            </a:r>
          </a:p>
        </p:txBody>
      </p:sp>
      <p:sp>
        <p:nvSpPr>
          <p:cNvPr id="204550673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11:23 AM</a:t>
            </a:r>
          </a:p>
        </p:txBody>
      </p:sp>
      <p:sp>
        <p:nvSpPr>
          <p:cNvPr id="163877650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49074071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8385650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427712178612928317</a:t>
            </a:r>
          </a:p>
        </p:txBody>
      </p:sp>
      <p:sp>
        <p:nvSpPr>
          <p:cNvPr id="24608709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4185978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2824218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5492375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424313665544326886</a:t>
            </a:r>
          </a:p>
        </p:txBody>
      </p:sp>
      <p:sp>
        <p:nvSpPr>
          <p:cNvPr id="2014124122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26543233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2751375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2455300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420557698951695845</a:t>
            </a:r>
          </a:p>
        </p:txBody>
      </p:sp>
      <p:sp>
        <p:nvSpPr>
          <p:cNvPr id="147863875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117484771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67523213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686970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423832826696501799</a:t>
            </a:r>
          </a:p>
        </p:txBody>
      </p:sp>
      <p:sp>
        <p:nvSpPr>
          <p:cNvPr id="108192571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81455549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63892168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3973406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429177724185148020</a:t>
            </a:r>
          </a:p>
        </p:txBody>
      </p:sp>
      <p:sp>
        <p:nvSpPr>
          <p:cNvPr id="159035142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11883380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42848025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2277670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426372657439091371</a:t>
            </a:r>
          </a:p>
        </p:txBody>
      </p:sp>
      <p:sp>
        <p:nvSpPr>
          <p:cNvPr id="198733676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153251611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30492244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2456589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423727049512197771</a:t>
            </a:r>
          </a:p>
        </p:txBody>
      </p:sp>
      <p:sp>
        <p:nvSpPr>
          <p:cNvPr id="181862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43429681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85833407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3798019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428852079904905173</a:t>
            </a:r>
          </a:p>
        </p:txBody>
      </p:sp>
      <p:sp>
        <p:nvSpPr>
          <p:cNvPr id="768009867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57179791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40596853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6449637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425957601560886986</a:t>
            </a:r>
          </a:p>
        </p:txBody>
      </p:sp>
      <p:sp>
        <p:nvSpPr>
          <p:cNvPr id="588599520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638113030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1967820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3446092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421470531427494613</a:t>
            </a:r>
          </a:p>
        </p:txBody>
      </p:sp>
      <p:sp>
        <p:nvSpPr>
          <p:cNvPr id="118394707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8561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96687821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4875466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422276807206041205</a:t>
            </a:r>
          </a:p>
        </p:txBody>
      </p:sp>
      <p:sp>
        <p:nvSpPr>
          <p:cNvPr id="58157855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18350625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51434447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9021120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428587562278629723</a:t>
            </a:r>
          </a:p>
        </p:txBody>
      </p:sp>
      <p:sp>
        <p:nvSpPr>
          <p:cNvPr id="151017882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11:24 AM</a:t>
            </a:r>
          </a:p>
        </p:txBody>
      </p:sp>
      <p:sp>
        <p:nvSpPr>
          <p:cNvPr id="134765884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</a:t>
            </a:r>
          </a:p>
        </p:txBody>
      </p:sp>
      <p:sp>
        <p:nvSpPr>
          <p:cNvPr id="20287920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99504513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428513601917540309</a:t>
            </a:r>
          </a:p>
        </p:txBody>
      </p:sp>
      <p:sp>
        <p:nvSpPr>
          <p:cNvPr id="210626038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11:29 AM</a:t>
            </a:r>
          </a:p>
        </p:txBody>
      </p:sp>
      <p:sp>
        <p:nvSpPr>
          <p:cNvPr id="81731401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624</a:t>
            </a:r>
          </a:p>
        </p:txBody>
      </p:sp>
      <p:sp>
        <p:nvSpPr>
          <p:cNvPr id="2662160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13899678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426965804922612021</a:t>
            </a:r>
          </a:p>
        </p:txBody>
      </p:sp>
      <p:sp>
        <p:nvSpPr>
          <p:cNvPr id="176357838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11:37 AM</a:t>
            </a:r>
          </a:p>
        </p:txBody>
      </p:sp>
      <p:sp>
        <p:nvSpPr>
          <p:cNvPr id="161733995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710</a:t>
            </a:r>
          </a:p>
        </p:txBody>
      </p:sp>
      <p:sp>
        <p:nvSpPr>
          <p:cNvPr id="135826829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25126131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421818119743921241</a:t>
            </a:r>
          </a:p>
        </p:txBody>
      </p:sp>
      <p:sp>
        <p:nvSpPr>
          <p:cNvPr id="39313740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11:37 AM</a:t>
            </a:r>
          </a:p>
        </p:txBody>
      </p:sp>
      <p:sp>
        <p:nvSpPr>
          <p:cNvPr id="112280553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105446230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213787723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424532643513167687</a:t>
            </a:r>
          </a:p>
        </p:txBody>
      </p:sp>
      <p:sp>
        <p:nvSpPr>
          <p:cNvPr id="50366076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11:40 AM</a:t>
            </a:r>
          </a:p>
        </p:txBody>
      </p:sp>
      <p:sp>
        <p:nvSpPr>
          <p:cNvPr id="964087891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</a:t>
            </a:r>
          </a:p>
        </p:txBody>
      </p:sp>
      <p:sp>
        <p:nvSpPr>
          <p:cNvPr id="123865210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56832300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422295944459961636</a:t>
            </a:r>
          </a:p>
        </p:txBody>
      </p:sp>
      <p:sp>
        <p:nvSpPr>
          <p:cNvPr id="177505411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11:41 AM</a:t>
            </a:r>
          </a:p>
        </p:txBody>
      </p:sp>
      <p:sp>
        <p:nvSpPr>
          <p:cNvPr id="172323943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711</a:t>
            </a:r>
          </a:p>
        </p:txBody>
      </p:sp>
      <p:sp>
        <p:nvSpPr>
          <p:cNvPr id="22962333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985609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429774397815549145</a:t>
            </a:r>
          </a:p>
        </p:txBody>
      </p:sp>
      <p:sp>
        <p:nvSpPr>
          <p:cNvPr id="9798232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11:45 AM</a:t>
            </a:r>
          </a:p>
        </p:txBody>
      </p:sp>
      <p:sp>
        <p:nvSpPr>
          <p:cNvPr id="147347800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623</a:t>
            </a:r>
          </a:p>
        </p:txBody>
      </p:sp>
      <p:sp>
        <p:nvSpPr>
          <p:cNvPr id="60807555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1726870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427051890511354722</a:t>
            </a:r>
          </a:p>
        </p:txBody>
      </p:sp>
      <p:sp>
        <p:nvSpPr>
          <p:cNvPr id="2435216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11:45 AM</a:t>
            </a:r>
          </a:p>
        </p:txBody>
      </p:sp>
      <p:sp>
        <p:nvSpPr>
          <p:cNvPr id="129232901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622</a:t>
            </a:r>
          </a:p>
        </p:txBody>
      </p:sp>
      <p:sp>
        <p:nvSpPr>
          <p:cNvPr id="44615318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8633912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422039400146925980</a:t>
            </a:r>
          </a:p>
        </p:txBody>
      </p:sp>
      <p:sp>
        <p:nvSpPr>
          <p:cNvPr id="69776682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11:46 AM</a:t>
            </a:r>
          </a:p>
        </p:txBody>
      </p:sp>
      <p:sp>
        <p:nvSpPr>
          <p:cNvPr id="160903176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621</a:t>
            </a:r>
          </a:p>
        </p:txBody>
      </p:sp>
      <p:sp>
        <p:nvSpPr>
          <p:cNvPr id="207790369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2301280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423722641690127290</a:t>
            </a:r>
          </a:p>
        </p:txBody>
      </p:sp>
      <p:sp>
        <p:nvSpPr>
          <p:cNvPr id="210054447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11:47 AM</a:t>
            </a:r>
          </a:p>
        </p:txBody>
      </p:sp>
      <p:sp>
        <p:nvSpPr>
          <p:cNvPr id="49849791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625</a:t>
            </a:r>
          </a:p>
        </p:txBody>
      </p:sp>
      <p:sp>
        <p:nvSpPr>
          <p:cNvPr id="87450051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53071415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421859270493574579</a:t>
            </a:r>
          </a:p>
        </p:txBody>
      </p:sp>
      <p:sp>
        <p:nvSpPr>
          <p:cNvPr id="208747198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11:59 AM</a:t>
            </a:r>
          </a:p>
        </p:txBody>
      </p:sp>
      <p:sp>
        <p:nvSpPr>
          <p:cNvPr id="138831265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804</a:t>
            </a:r>
          </a:p>
        </p:txBody>
      </p:sp>
      <p:sp>
        <p:nvSpPr>
          <p:cNvPr id="41782921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15875</a:t>
            </a:r>
          </a:p>
        </p:txBody>
      </p:sp>
      <p:sp>
        <p:nvSpPr>
          <p:cNvPr id="39814119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424695686543906936</a:t>
            </a:r>
          </a:p>
        </p:txBody>
      </p:sp>
      <p:sp>
        <p:nvSpPr>
          <p:cNvPr id="16062090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2:43 PM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95196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719</a:t>
            </a:r>
          </a:p>
        </p:txBody>
      </p:sp>
      <p:sp>
        <p:nvSpPr>
          <p:cNvPr id="911698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31326804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420669743993747963</a:t>
            </a:r>
          </a:p>
        </p:txBody>
      </p:sp>
      <p:sp>
        <p:nvSpPr>
          <p:cNvPr id="135487495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2:45 PM</a:t>
            </a:r>
          </a:p>
        </p:txBody>
      </p:sp>
      <p:sp>
        <p:nvSpPr>
          <p:cNvPr id="168793322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718</a:t>
            </a:r>
          </a:p>
        </p:txBody>
      </p:sp>
      <p:sp>
        <p:nvSpPr>
          <p:cNvPr id="100882694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16875</a:t>
            </a:r>
          </a:p>
        </p:txBody>
      </p:sp>
      <p:sp>
        <p:nvSpPr>
          <p:cNvPr id="116736820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429844796878167388</a:t>
            </a:r>
          </a:p>
        </p:txBody>
      </p:sp>
      <p:sp>
        <p:nvSpPr>
          <p:cNvPr id="46201327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2:53 PM</a:t>
            </a:r>
          </a:p>
        </p:txBody>
      </p:sp>
      <p:sp>
        <p:nvSpPr>
          <p:cNvPr id="5558404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803</a:t>
            </a:r>
          </a:p>
        </p:txBody>
      </p:sp>
      <p:sp>
        <p:nvSpPr>
          <p:cNvPr id="37578102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98086259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423057825627266910</a:t>
            </a:r>
          </a:p>
        </p:txBody>
      </p:sp>
      <p:sp>
        <p:nvSpPr>
          <p:cNvPr id="59291805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8/11/17 4:03 PM</a:t>
            </a:r>
          </a:p>
        </p:txBody>
      </p:sp>
      <p:sp>
        <p:nvSpPr>
          <p:cNvPr id="16367336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620</a:t>
            </a:r>
          </a:p>
        </p:txBody>
      </p:sp>
      <p:sp>
        <p:nvSpPr>
          <p:cNvPr id="81634159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4175</a:t>
            </a:r>
          </a:p>
        </p:txBody>
      </p:sp>
      <p:sp>
        <p:nvSpPr>
          <p:cNvPr id="125458057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439432679144114544</a:t>
            </a:r>
          </a:p>
        </p:txBody>
      </p:sp>
      <p:sp>
        <p:nvSpPr>
          <p:cNvPr id="134608285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8/15/17 4:57 PM</a:t>
            </a:r>
          </a:p>
        </p:txBody>
      </p:sp>
      <p:sp>
        <p:nvSpPr>
          <p:cNvPr id="138937930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607</a:t>
            </a:r>
          </a:p>
        </p:txBody>
      </p:sp>
      <p:sp>
        <p:nvSpPr>
          <p:cNvPr id="55529381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34462993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423634923415057553</a:t>
            </a:r>
          </a:p>
        </p:txBody>
      </p:sp>
      <p:sp>
        <p:nvSpPr>
          <p:cNvPr id="155733506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8/15/17 4:58 PM</a:t>
            </a:r>
          </a:p>
        </p:txBody>
      </p:sp>
      <p:sp>
        <p:nvSpPr>
          <p:cNvPr id="25422399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171470679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49597488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426673340435821960</a:t>
            </a:r>
          </a:p>
        </p:txBody>
      </p:sp>
      <p:sp>
        <p:nvSpPr>
          <p:cNvPr id="150109744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8/15/17 5:00 PM</a:t>
            </a:r>
          </a:p>
        </p:txBody>
      </p:sp>
      <p:sp>
        <p:nvSpPr>
          <p:cNvPr id="1868182642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73622523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3800</a:t>
            </a:r>
          </a:p>
        </p:txBody>
      </p:sp>
      <p:sp>
        <p:nvSpPr>
          <p:cNvPr id="123754177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432634798253810385</a:t>
            </a:r>
          </a:p>
        </p:txBody>
      </p:sp>
      <p:sp>
        <p:nvSpPr>
          <p:cNvPr id="146451059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8/15/17 5:01 PM</a:t>
            </a:r>
          </a:p>
        </p:txBody>
      </p:sp>
      <p:sp>
        <p:nvSpPr>
          <p:cNvPr id="1762521016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904</a:t>
            </a:r>
          </a:p>
        </p:txBody>
      </p:sp>
      <p:sp>
        <p:nvSpPr>
          <p:cNvPr id="130799259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52820356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428189136253371140</a:t>
            </a:r>
          </a:p>
        </p:txBody>
      </p:sp>
      <p:sp>
        <p:nvSpPr>
          <p:cNvPr id="50273556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10:56 AM</a:t>
            </a:r>
          </a:p>
        </p:txBody>
      </p:sp>
      <p:sp>
        <p:nvSpPr>
          <p:cNvPr id="46146738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904</a:t>
            </a:r>
          </a:p>
        </p:txBody>
      </p:sp>
      <p:sp>
        <p:nvSpPr>
          <p:cNvPr id="170455486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66853481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423885213732032717</a:t>
            </a:r>
          </a:p>
        </p:txBody>
      </p:sp>
      <p:sp>
        <p:nvSpPr>
          <p:cNvPr id="521890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10:58 AM</a:t>
            </a:r>
          </a:p>
        </p:txBody>
      </p:sp>
      <p:sp>
        <p:nvSpPr>
          <p:cNvPr id="326770603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904</a:t>
            </a:r>
          </a:p>
        </p:txBody>
      </p:sp>
      <p:sp>
        <p:nvSpPr>
          <p:cNvPr id="103644527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37891430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422281212124440114</a:t>
            </a:r>
          </a:p>
        </p:txBody>
      </p:sp>
      <p:sp>
        <p:nvSpPr>
          <p:cNvPr id="87146841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10:59 AM</a:t>
            </a:r>
          </a:p>
        </p:txBody>
      </p:sp>
      <p:sp>
        <p:nvSpPr>
          <p:cNvPr id="189093374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904</a:t>
            </a:r>
          </a:p>
        </p:txBody>
      </p:sp>
      <p:sp>
        <p:nvSpPr>
          <p:cNvPr id="206017118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74118156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421691149381938639</a:t>
            </a:r>
          </a:p>
        </p:txBody>
      </p:sp>
      <p:sp>
        <p:nvSpPr>
          <p:cNvPr id="32770942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11:00 AM</a:t>
            </a:r>
          </a:p>
        </p:txBody>
      </p:sp>
      <p:sp>
        <p:nvSpPr>
          <p:cNvPr id="122842146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904</a:t>
            </a:r>
          </a:p>
        </p:txBody>
      </p:sp>
      <p:sp>
        <p:nvSpPr>
          <p:cNvPr id="186079075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77642191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429226910449552624</a:t>
            </a:r>
          </a:p>
        </p:txBody>
      </p:sp>
      <p:sp>
        <p:nvSpPr>
          <p:cNvPr id="212287564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11:03 AM</a:t>
            </a:r>
          </a:p>
        </p:txBody>
      </p:sp>
      <p:sp>
        <p:nvSpPr>
          <p:cNvPr id="199560565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913</a:t>
            </a:r>
          </a:p>
        </p:txBody>
      </p:sp>
      <p:sp>
        <p:nvSpPr>
          <p:cNvPr id="1408323525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20289282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426495107073546925</a:t>
            </a:r>
          </a:p>
        </p:txBody>
      </p:sp>
      <p:sp>
        <p:nvSpPr>
          <p:cNvPr id="210708001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1:48 PM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88458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913</a:t>
            </a:r>
          </a:p>
        </p:txBody>
      </p:sp>
      <p:sp>
        <p:nvSpPr>
          <p:cNvPr id="118102872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225</a:t>
            </a:r>
          </a:p>
        </p:txBody>
      </p:sp>
      <p:sp>
        <p:nvSpPr>
          <p:cNvPr id="33588521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429848192866270535</a:t>
            </a:r>
          </a:p>
        </p:txBody>
      </p:sp>
      <p:sp>
        <p:nvSpPr>
          <p:cNvPr id="138822902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1:56 PM</a:t>
            </a:r>
          </a:p>
        </p:txBody>
      </p:sp>
      <p:sp>
        <p:nvSpPr>
          <p:cNvPr id="138180074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909</a:t>
            </a:r>
          </a:p>
        </p:txBody>
      </p:sp>
      <p:sp>
        <p:nvSpPr>
          <p:cNvPr id="101272129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472614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429984641372565728</a:t>
            </a:r>
          </a:p>
        </p:txBody>
      </p:sp>
      <p:sp>
        <p:nvSpPr>
          <p:cNvPr id="65300926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8/17/17 10:44 AM</a:t>
            </a:r>
          </a:p>
        </p:txBody>
      </p:sp>
      <p:sp>
        <p:nvSpPr>
          <p:cNvPr id="28306724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913</a:t>
            </a:r>
          </a:p>
        </p:txBody>
      </p:sp>
      <p:sp>
        <p:nvSpPr>
          <p:cNvPr id="1273806703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71730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429754872683935663</a:t>
            </a:r>
          </a:p>
        </p:txBody>
      </p:sp>
      <p:sp>
        <p:nvSpPr>
          <p:cNvPr id="1193959371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8/17/17 10:46 AM</a:t>
            </a:r>
          </a:p>
        </p:txBody>
      </p:sp>
      <p:sp>
        <p:nvSpPr>
          <p:cNvPr id="755282017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913</a:t>
            </a:r>
          </a:p>
        </p:txBody>
      </p:sp>
      <p:sp>
        <p:nvSpPr>
          <p:cNvPr id="5435940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1662256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423355789287556219</a:t>
            </a:r>
          </a:p>
        </p:txBody>
      </p:sp>
      <p:sp>
        <p:nvSpPr>
          <p:cNvPr id="110193270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8/17/17 10:48 AM</a:t>
            </a:r>
          </a:p>
        </p:txBody>
      </p:sp>
      <p:sp>
        <p:nvSpPr>
          <p:cNvPr id="123529607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909</a:t>
            </a:r>
          </a:p>
        </p:txBody>
      </p:sp>
      <p:sp>
        <p:nvSpPr>
          <p:cNvPr id="55991838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17751655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425190079630016788</a:t>
            </a:r>
          </a:p>
        </p:txBody>
      </p:sp>
      <p:sp>
        <p:nvSpPr>
          <p:cNvPr id="97828525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8/17/17 11:00 AM</a:t>
            </a:r>
          </a:p>
        </p:txBody>
      </p:sp>
      <p:sp>
        <p:nvSpPr>
          <p:cNvPr id="207757764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614</a:t>
            </a:r>
          </a:p>
        </p:txBody>
      </p:sp>
      <p:sp>
        <p:nvSpPr>
          <p:cNvPr id="66687517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1625</a:t>
            </a:r>
          </a:p>
        </p:txBody>
      </p:sp>
      <p:sp>
        <p:nvSpPr>
          <p:cNvPr id="14289640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429247124304775021</a:t>
            </a:r>
          </a:p>
        </p:txBody>
      </p:sp>
      <p:sp>
        <p:nvSpPr>
          <p:cNvPr id="123502580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8/17/17 6:06 PM</a:t>
            </a:r>
          </a:p>
        </p:txBody>
      </p:sp>
      <p:sp>
        <p:nvSpPr>
          <p:cNvPr id="40406815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816</a:t>
            </a:r>
          </a:p>
        </p:txBody>
      </p:sp>
      <p:sp>
        <p:nvSpPr>
          <p:cNvPr id="112151951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76358555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423738747574205851</a:t>
            </a:r>
          </a:p>
        </p:txBody>
      </p:sp>
      <p:sp>
        <p:nvSpPr>
          <p:cNvPr id="119648768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10:37 AM</a:t>
            </a:r>
          </a:p>
        </p:txBody>
      </p:sp>
      <p:sp>
        <p:nvSpPr>
          <p:cNvPr id="193410859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819</a:t>
            </a:r>
          </a:p>
        </p:txBody>
      </p:sp>
      <p:sp>
        <p:nvSpPr>
          <p:cNvPr id="204100089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64108821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420932826275698356</a:t>
            </a:r>
          </a:p>
        </p:txBody>
      </p:sp>
      <p:sp>
        <p:nvSpPr>
          <p:cNvPr id="56000821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11:00 AM</a:t>
            </a:r>
          </a:p>
        </p:txBody>
      </p:sp>
      <p:sp>
        <p:nvSpPr>
          <p:cNvPr id="32130719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818</a:t>
            </a:r>
          </a:p>
        </p:txBody>
      </p:sp>
      <p:sp>
        <p:nvSpPr>
          <p:cNvPr id="139854464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97742643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422269361963132604</a:t>
            </a:r>
          </a:p>
        </p:txBody>
      </p:sp>
      <p:sp>
        <p:nvSpPr>
          <p:cNvPr id="32574939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11:54 AM</a:t>
            </a:r>
          </a:p>
        </p:txBody>
      </p:sp>
      <p:sp>
        <p:nvSpPr>
          <p:cNvPr id="91387643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603</a:t>
            </a:r>
          </a:p>
        </p:txBody>
      </p:sp>
      <p:sp>
        <p:nvSpPr>
          <p:cNvPr id="9011974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6270103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424958110885457636</a:t>
            </a:r>
          </a:p>
        </p:txBody>
      </p:sp>
      <p:sp>
        <p:nvSpPr>
          <p:cNvPr id="178761263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12:18 PM</a:t>
            </a:r>
          </a:p>
        </p:txBody>
      </p:sp>
      <p:sp>
        <p:nvSpPr>
          <p:cNvPr id="43052533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620</a:t>
            </a:r>
          </a:p>
        </p:txBody>
      </p:sp>
      <p:sp>
        <p:nvSpPr>
          <p:cNvPr id="169410980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4675</a:t>
            </a:r>
          </a:p>
        </p:txBody>
      </p:sp>
      <p:sp>
        <p:nvSpPr>
          <p:cNvPr id="172247722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433124464086934415</a:t>
            </a:r>
          </a:p>
        </p:txBody>
      </p:sp>
      <p:sp>
        <p:nvSpPr>
          <p:cNvPr id="178286639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12:32 PM</a:t>
            </a:r>
          </a:p>
        </p:txBody>
      </p:sp>
      <p:sp>
        <p:nvSpPr>
          <p:cNvPr id="97113777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22959231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2138273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425377440632366163</a:t>
            </a:r>
          </a:p>
        </p:txBody>
      </p:sp>
      <p:sp>
        <p:nvSpPr>
          <p:cNvPr id="196941326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3:01 PM</a:t>
            </a:r>
          </a:p>
        </p:txBody>
      </p:sp>
      <p:sp>
        <p:nvSpPr>
          <p:cNvPr id="159783678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67124693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1650</a:t>
            </a:r>
          </a:p>
        </p:txBody>
      </p:sp>
      <p:sp>
        <p:nvSpPr>
          <p:cNvPr id="47536655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435426614272388644</a:t>
            </a:r>
          </a:p>
        </p:txBody>
      </p:sp>
      <p:sp>
        <p:nvSpPr>
          <p:cNvPr id="213387209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3:07 PM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948850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820</a:t>
            </a:r>
          </a:p>
        </p:txBody>
      </p:sp>
      <p:sp>
        <p:nvSpPr>
          <p:cNvPr id="193349581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13245532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429098577848635746</a:t>
            </a:r>
          </a:p>
        </p:txBody>
      </p:sp>
      <p:sp>
        <p:nvSpPr>
          <p:cNvPr id="105461318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3:26 PM</a:t>
            </a:r>
          </a:p>
        </p:txBody>
      </p:sp>
      <p:sp>
        <p:nvSpPr>
          <p:cNvPr id="157336069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811</a:t>
            </a:r>
          </a:p>
        </p:txBody>
      </p:sp>
      <p:sp>
        <p:nvSpPr>
          <p:cNvPr id="147719962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69259705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425024365958435858</a:t>
            </a:r>
          </a:p>
        </p:txBody>
      </p:sp>
      <p:sp>
        <p:nvSpPr>
          <p:cNvPr id="98285172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4:34 PM</a:t>
            </a:r>
          </a:p>
        </p:txBody>
      </p:sp>
      <p:sp>
        <p:nvSpPr>
          <p:cNvPr id="152792829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821</a:t>
            </a:r>
          </a:p>
        </p:txBody>
      </p:sp>
      <p:sp>
        <p:nvSpPr>
          <p:cNvPr id="1629226465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1100</a:t>
            </a:r>
          </a:p>
        </p:txBody>
      </p:sp>
      <p:sp>
        <p:nvSpPr>
          <p:cNvPr id="31612990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422591597506568478</a:t>
            </a:r>
          </a:p>
        </p:txBody>
      </p:sp>
      <p:sp>
        <p:nvSpPr>
          <p:cNvPr id="2235031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5:11 PM</a:t>
            </a:r>
          </a:p>
        </p:txBody>
      </p:sp>
      <p:sp>
        <p:nvSpPr>
          <p:cNvPr id="121016964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806</a:t>
            </a:r>
          </a:p>
        </p:txBody>
      </p:sp>
      <p:sp>
        <p:nvSpPr>
          <p:cNvPr id="123440712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3300</a:t>
            </a:r>
          </a:p>
        </p:txBody>
      </p:sp>
      <p:sp>
        <p:nvSpPr>
          <p:cNvPr id="170256431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429419745783454068</a:t>
            </a:r>
          </a:p>
        </p:txBody>
      </p:sp>
      <p:sp>
        <p:nvSpPr>
          <p:cNvPr id="127981335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8/18/17 6:10 PM</a:t>
            </a:r>
          </a:p>
        </p:txBody>
      </p:sp>
      <p:sp>
        <p:nvSpPr>
          <p:cNvPr id="16604528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154907974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63768813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420604021531696801</a:t>
            </a:r>
          </a:p>
        </p:txBody>
      </p:sp>
      <p:sp>
        <p:nvSpPr>
          <p:cNvPr id="185266347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11:36 AM</a:t>
            </a:r>
          </a:p>
        </p:txBody>
      </p:sp>
      <p:sp>
        <p:nvSpPr>
          <p:cNvPr id="124355064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105021368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90748077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429682160072746550</a:t>
            </a:r>
          </a:p>
        </p:txBody>
      </p:sp>
      <p:sp>
        <p:nvSpPr>
          <p:cNvPr id="86052414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11:36 AM</a:t>
            </a:r>
          </a:p>
        </p:txBody>
      </p:sp>
      <p:sp>
        <p:nvSpPr>
          <p:cNvPr id="3320653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202917411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99004106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428557216102825929</a:t>
            </a:r>
          </a:p>
        </p:txBody>
      </p:sp>
      <p:sp>
        <p:nvSpPr>
          <p:cNvPr id="28964770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11:36 AM</a:t>
            </a:r>
          </a:p>
        </p:txBody>
      </p:sp>
      <p:sp>
        <p:nvSpPr>
          <p:cNvPr id="116427109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67225233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84681001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427460063361386253</a:t>
            </a:r>
          </a:p>
        </p:txBody>
      </p:sp>
      <p:sp>
        <p:nvSpPr>
          <p:cNvPr id="104569671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11:40 AM</a:t>
            </a:r>
          </a:p>
        </p:txBody>
      </p:sp>
      <p:sp>
        <p:nvSpPr>
          <p:cNvPr id="137058099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9230923</a:t>
            </a:r>
          </a:p>
        </p:txBody>
      </p:sp>
      <p:sp>
        <p:nvSpPr>
          <p:cNvPr id="199722184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65770708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420669340364406912</a:t>
            </a:r>
          </a:p>
        </p:txBody>
      </p:sp>
      <p:sp>
        <p:nvSpPr>
          <p:cNvPr id="29542546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11:41 AM</a:t>
            </a:r>
          </a:p>
        </p:txBody>
      </p:sp>
      <p:sp>
        <p:nvSpPr>
          <p:cNvPr id="126984575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9240924</a:t>
            </a:r>
          </a:p>
        </p:txBody>
      </p:sp>
      <p:sp>
        <p:nvSpPr>
          <p:cNvPr id="170155360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</a:t>
            </a:r>
          </a:p>
        </p:txBody>
      </p:sp>
      <p:sp>
        <p:nvSpPr>
          <p:cNvPr id="135470650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422185532745009289</a:t>
            </a:r>
          </a:p>
        </p:txBody>
      </p:sp>
      <p:sp>
        <p:nvSpPr>
          <p:cNvPr id="53310041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11:43 AM</a:t>
            </a:r>
          </a:p>
        </p:txBody>
      </p:sp>
      <p:sp>
        <p:nvSpPr>
          <p:cNvPr id="145594910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9240924</a:t>
            </a:r>
          </a:p>
        </p:txBody>
      </p:sp>
      <p:sp>
        <p:nvSpPr>
          <p:cNvPr id="184901422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9651771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425481405866901230</a:t>
            </a:r>
          </a:p>
        </p:txBody>
      </p:sp>
      <p:sp>
        <p:nvSpPr>
          <p:cNvPr id="1795648607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11:45 AM</a:t>
            </a:r>
          </a:p>
        </p:txBody>
      </p:sp>
      <p:sp>
        <p:nvSpPr>
          <p:cNvPr id="210449550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9250925</a:t>
            </a:r>
          </a:p>
        </p:txBody>
      </p:sp>
      <p:sp>
        <p:nvSpPr>
          <p:cNvPr id="1043877430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1992096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429172386067924584</a:t>
            </a:r>
          </a:p>
        </p:txBody>
      </p:sp>
      <p:sp>
        <p:nvSpPr>
          <p:cNvPr id="58472980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11:48 AM</a:t>
            </a:r>
          </a:p>
        </p:txBody>
      </p:sp>
      <p:sp>
        <p:nvSpPr>
          <p:cNvPr id="159775782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9260926</a:t>
            </a:r>
          </a:p>
        </p:txBody>
      </p:sp>
      <p:sp>
        <p:nvSpPr>
          <p:cNvPr id="58815019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75004298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420563229666961241</a:t>
            </a:r>
          </a:p>
        </p:txBody>
      </p:sp>
      <p:sp>
        <p:nvSpPr>
          <p:cNvPr id="155559168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11:50 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41331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9270927</a:t>
            </a:r>
          </a:p>
        </p:txBody>
      </p:sp>
      <p:sp>
        <p:nvSpPr>
          <p:cNvPr id="22216365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8358395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429143414537187831</a:t>
            </a:r>
          </a:p>
        </p:txBody>
      </p:sp>
      <p:sp>
        <p:nvSpPr>
          <p:cNvPr id="46636473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11:54 AM</a:t>
            </a:r>
          </a:p>
        </p:txBody>
      </p:sp>
      <p:sp>
        <p:nvSpPr>
          <p:cNvPr id="87788696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144454716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6148853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424084303028536267</a:t>
            </a:r>
          </a:p>
        </p:txBody>
      </p:sp>
      <p:sp>
        <p:nvSpPr>
          <p:cNvPr id="194401160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12:13 PM</a:t>
            </a:r>
          </a:p>
        </p:txBody>
      </p:sp>
      <p:sp>
        <p:nvSpPr>
          <p:cNvPr id="15568824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8100810</a:t>
            </a:r>
          </a:p>
        </p:txBody>
      </p:sp>
      <p:sp>
        <p:nvSpPr>
          <p:cNvPr id="151856664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398728175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420706995843473861</a:t>
            </a:r>
          </a:p>
        </p:txBody>
      </p:sp>
      <p:sp>
        <p:nvSpPr>
          <p:cNvPr id="151117244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12:15 PM</a:t>
            </a:r>
          </a:p>
        </p:txBody>
      </p:sp>
      <p:sp>
        <p:nvSpPr>
          <p:cNvPr id="173246928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8130813</a:t>
            </a:r>
          </a:p>
        </p:txBody>
      </p:sp>
      <p:sp>
        <p:nvSpPr>
          <p:cNvPr id="652670662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3690045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429902432209830649</a:t>
            </a:r>
          </a:p>
        </p:txBody>
      </p:sp>
      <p:sp>
        <p:nvSpPr>
          <p:cNvPr id="129420675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12:42 PM</a:t>
            </a:r>
          </a:p>
        </p:txBody>
      </p:sp>
      <p:sp>
        <p:nvSpPr>
          <p:cNvPr id="82275093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8130813</a:t>
            </a:r>
          </a:p>
        </p:txBody>
      </p:sp>
      <p:sp>
        <p:nvSpPr>
          <p:cNvPr id="55022360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7423482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423566622875334622</a:t>
            </a:r>
          </a:p>
        </p:txBody>
      </p:sp>
      <p:sp>
        <p:nvSpPr>
          <p:cNvPr id="146602231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12:43 PM</a:t>
            </a:r>
          </a:p>
        </p:txBody>
      </p:sp>
      <p:sp>
        <p:nvSpPr>
          <p:cNvPr id="93095554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8180818</a:t>
            </a:r>
          </a:p>
        </p:txBody>
      </p:sp>
      <p:sp>
        <p:nvSpPr>
          <p:cNvPr id="1253862677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3300</a:t>
            </a:r>
          </a:p>
        </p:txBody>
      </p:sp>
      <p:sp>
        <p:nvSpPr>
          <p:cNvPr id="210113113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439235978328690544</a:t>
            </a:r>
          </a:p>
        </p:txBody>
      </p:sp>
      <p:sp>
        <p:nvSpPr>
          <p:cNvPr id="66760440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12:49 PM</a:t>
            </a:r>
          </a:p>
        </p:txBody>
      </p:sp>
      <p:sp>
        <p:nvSpPr>
          <p:cNvPr id="205325462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8180818</a:t>
            </a:r>
          </a:p>
        </p:txBody>
      </p:sp>
      <p:sp>
        <p:nvSpPr>
          <p:cNvPr id="140293817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</a:t>
            </a:r>
          </a:p>
        </p:txBody>
      </p:sp>
      <p:sp>
        <p:nvSpPr>
          <p:cNvPr id="1266739480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429068389440631285</a:t>
            </a:r>
          </a:p>
        </p:txBody>
      </p:sp>
      <p:sp>
        <p:nvSpPr>
          <p:cNvPr id="98297308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12:49 PM</a:t>
            </a:r>
          </a:p>
        </p:txBody>
      </p:sp>
      <p:sp>
        <p:nvSpPr>
          <p:cNvPr id="136637565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8190819</a:t>
            </a:r>
          </a:p>
        </p:txBody>
      </p:sp>
      <p:sp>
        <p:nvSpPr>
          <p:cNvPr id="207817950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92867760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420132077081369776</a:t>
            </a:r>
          </a:p>
        </p:txBody>
      </p:sp>
      <p:sp>
        <p:nvSpPr>
          <p:cNvPr id="98283144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12:55 PM</a:t>
            </a:r>
          </a:p>
        </p:txBody>
      </p:sp>
      <p:sp>
        <p:nvSpPr>
          <p:cNvPr id="165009120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9160916</a:t>
            </a:r>
          </a:p>
        </p:txBody>
      </p:sp>
      <p:sp>
        <p:nvSpPr>
          <p:cNvPr id="183804002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5569660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427856698249390161</a:t>
            </a:r>
          </a:p>
        </p:txBody>
      </p:sp>
      <p:sp>
        <p:nvSpPr>
          <p:cNvPr id="36528841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12:57 PM</a:t>
            </a:r>
          </a:p>
        </p:txBody>
      </p:sp>
      <p:sp>
        <p:nvSpPr>
          <p:cNvPr id="60455776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9160916</a:t>
            </a:r>
          </a:p>
        </p:txBody>
      </p:sp>
      <p:sp>
        <p:nvSpPr>
          <p:cNvPr id="99874776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5338204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422462843760543118</a:t>
            </a:r>
          </a:p>
        </p:txBody>
      </p:sp>
      <p:sp>
        <p:nvSpPr>
          <p:cNvPr id="88462864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1:07 PM</a:t>
            </a:r>
          </a:p>
        </p:txBody>
      </p:sp>
      <p:sp>
        <p:nvSpPr>
          <p:cNvPr id="144901250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9180918</a:t>
            </a:r>
          </a:p>
        </p:txBody>
      </p:sp>
      <p:sp>
        <p:nvSpPr>
          <p:cNvPr id="135349191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1858428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427177951868607114</a:t>
            </a:r>
          </a:p>
        </p:txBody>
      </p:sp>
      <p:sp>
        <p:nvSpPr>
          <p:cNvPr id="179923117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8/28/17 1:19 PM</a:t>
            </a:r>
          </a:p>
        </p:txBody>
      </p:sp>
      <p:sp>
        <p:nvSpPr>
          <p:cNvPr id="127819784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9180918</a:t>
            </a:r>
          </a:p>
        </p:txBody>
      </p:sp>
      <p:sp>
        <p:nvSpPr>
          <p:cNvPr id="203165256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1796698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425299592794484830</a:t>
            </a:r>
          </a:p>
        </p:txBody>
      </p:sp>
      <p:sp>
        <p:nvSpPr>
          <p:cNvPr id="143636987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8/29/17 11:11 AM</a:t>
            </a:r>
          </a:p>
        </p:txBody>
      </p:sp>
      <p:sp>
        <p:nvSpPr>
          <p:cNvPr id="173659858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8200820</a:t>
            </a:r>
          </a:p>
        </p:txBody>
      </p:sp>
      <p:sp>
        <p:nvSpPr>
          <p:cNvPr id="152365675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61493532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428185956105080727</a:t>
            </a:r>
          </a:p>
        </p:txBody>
      </p:sp>
      <p:sp>
        <p:nvSpPr>
          <p:cNvPr id="160207078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8/29/17 11:17 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73526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70590207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2100</a:t>
            </a:r>
          </a:p>
        </p:txBody>
      </p:sp>
      <p:sp>
        <p:nvSpPr>
          <p:cNvPr id="166134349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426451245255819954</a:t>
            </a:r>
          </a:p>
        </p:txBody>
      </p:sp>
      <p:sp>
        <p:nvSpPr>
          <p:cNvPr id="34123942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1:41 PM</a:t>
            </a:r>
          </a:p>
        </p:txBody>
      </p:sp>
      <p:sp>
        <p:nvSpPr>
          <p:cNvPr id="84532130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3236739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8412502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423137778570822235</a:t>
            </a:r>
          </a:p>
        </p:txBody>
      </p:sp>
      <p:sp>
        <p:nvSpPr>
          <p:cNvPr id="1908833124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1:42 PM</a:t>
            </a:r>
          </a:p>
        </p:txBody>
      </p:sp>
      <p:sp>
        <p:nvSpPr>
          <p:cNvPr id="146177466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96854329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80317282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429081183351449899</a:t>
            </a:r>
          </a:p>
        </p:txBody>
      </p:sp>
      <p:sp>
        <p:nvSpPr>
          <p:cNvPr id="69870810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1:50 PM</a:t>
            </a:r>
          </a:p>
        </p:txBody>
      </p:sp>
      <p:sp>
        <p:nvSpPr>
          <p:cNvPr id="203212346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380153312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5018651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429693656859796298</a:t>
            </a:r>
          </a:p>
        </p:txBody>
      </p:sp>
      <p:sp>
        <p:nvSpPr>
          <p:cNvPr id="77319071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1:51 PM</a:t>
            </a:r>
          </a:p>
        </p:txBody>
      </p:sp>
      <p:sp>
        <p:nvSpPr>
          <p:cNvPr id="71280696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209</a:t>
            </a:r>
          </a:p>
        </p:txBody>
      </p:sp>
      <p:sp>
        <p:nvSpPr>
          <p:cNvPr id="204530820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165711164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420221351875333396</a:t>
            </a:r>
          </a:p>
        </p:txBody>
      </p:sp>
      <p:sp>
        <p:nvSpPr>
          <p:cNvPr id="167667918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2:05 PM</a:t>
            </a:r>
          </a:p>
        </p:txBody>
      </p:sp>
      <p:sp>
        <p:nvSpPr>
          <p:cNvPr id="76047852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211</a:t>
            </a:r>
          </a:p>
        </p:txBody>
      </p:sp>
      <p:sp>
        <p:nvSpPr>
          <p:cNvPr id="32584978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5775</a:t>
            </a:r>
          </a:p>
        </p:txBody>
      </p:sp>
      <p:sp>
        <p:nvSpPr>
          <p:cNvPr id="156485116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428396529432175996</a:t>
            </a:r>
          </a:p>
        </p:txBody>
      </p:sp>
      <p:sp>
        <p:nvSpPr>
          <p:cNvPr id="105007516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4:04 PM</a:t>
            </a:r>
          </a:p>
        </p:txBody>
      </p:sp>
      <p:sp>
        <p:nvSpPr>
          <p:cNvPr id="21270053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200</a:t>
            </a:r>
          </a:p>
        </p:txBody>
      </p:sp>
      <p:sp>
        <p:nvSpPr>
          <p:cNvPr id="214170623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25664116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424240683752012708</a:t>
            </a:r>
          </a:p>
        </p:txBody>
      </p:sp>
      <p:sp>
        <p:nvSpPr>
          <p:cNvPr id="11453830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4:27 PM</a:t>
            </a:r>
          </a:p>
        </p:txBody>
      </p:sp>
      <p:sp>
        <p:nvSpPr>
          <p:cNvPr id="171895723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202</a:t>
            </a:r>
          </a:p>
        </p:txBody>
      </p:sp>
      <p:sp>
        <p:nvSpPr>
          <p:cNvPr id="66559782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21290642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428365500579079830</a:t>
            </a:r>
          </a:p>
        </p:txBody>
      </p:sp>
      <p:sp>
        <p:nvSpPr>
          <p:cNvPr id="139628655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5/8/17 4:40 PM</a:t>
            </a:r>
          </a:p>
        </p:txBody>
      </p:sp>
      <p:sp>
        <p:nvSpPr>
          <p:cNvPr id="48069888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203</a:t>
            </a:r>
          </a:p>
        </p:txBody>
      </p:sp>
      <p:sp>
        <p:nvSpPr>
          <p:cNvPr id="152574106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900</a:t>
            </a:r>
          </a:p>
        </p:txBody>
      </p:sp>
      <p:sp>
        <p:nvSpPr>
          <p:cNvPr id="124084233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422000077285754306</a:t>
            </a:r>
          </a:p>
        </p:txBody>
      </p:sp>
      <p:sp>
        <p:nvSpPr>
          <p:cNvPr id="147538699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5/10/17 4:07 PM</a:t>
            </a:r>
          </a:p>
        </p:txBody>
      </p:sp>
      <p:sp>
        <p:nvSpPr>
          <p:cNvPr id="2095958113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111</a:t>
            </a:r>
          </a:p>
        </p:txBody>
      </p:sp>
      <p:sp>
        <p:nvSpPr>
          <p:cNvPr id="56939756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2200</a:t>
            </a:r>
          </a:p>
        </p:txBody>
      </p:sp>
      <p:sp>
        <p:nvSpPr>
          <p:cNvPr id="118912876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423954625205045448</a:t>
            </a:r>
          </a:p>
        </p:txBody>
      </p:sp>
      <p:sp>
        <p:nvSpPr>
          <p:cNvPr id="35550818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5/10/17 4:44 PM</a:t>
            </a:r>
          </a:p>
        </p:txBody>
      </p:sp>
      <p:sp>
        <p:nvSpPr>
          <p:cNvPr id="11828526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147</a:t>
            </a:r>
          </a:p>
        </p:txBody>
      </p:sp>
      <p:sp>
        <p:nvSpPr>
          <p:cNvPr id="60962706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3901410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424051876397465362</a:t>
            </a:r>
          </a:p>
        </p:txBody>
      </p:sp>
      <p:sp>
        <p:nvSpPr>
          <p:cNvPr id="198763182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11:46 AM</a:t>
            </a:r>
          </a:p>
        </p:txBody>
      </p:sp>
      <p:sp>
        <p:nvSpPr>
          <p:cNvPr id="36979652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147</a:t>
            </a:r>
          </a:p>
        </p:txBody>
      </p:sp>
      <p:sp>
        <p:nvSpPr>
          <p:cNvPr id="6005737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56996228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424177952893695473</a:t>
            </a:r>
          </a:p>
        </p:txBody>
      </p:sp>
      <p:sp>
        <p:nvSpPr>
          <p:cNvPr id="1837981210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12:12 PM</a:t>
            </a:r>
          </a:p>
        </p:txBody>
      </p:sp>
      <p:sp>
        <p:nvSpPr>
          <p:cNvPr id="78706938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202</a:t>
            </a:r>
          </a:p>
        </p:txBody>
      </p:sp>
      <p:sp>
        <p:nvSpPr>
          <p:cNvPr id="241545138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43600</a:t>
            </a:r>
          </a:p>
        </p:txBody>
      </p:sp>
      <p:sp>
        <p:nvSpPr>
          <p:cNvPr id="131695147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428815965372105873</a:t>
            </a:r>
          </a:p>
        </p:txBody>
      </p:sp>
      <p:sp>
        <p:nvSpPr>
          <p:cNvPr id="1225125871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5/16/17 3:08 PM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60989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8110811</a:t>
            </a:r>
          </a:p>
        </p:txBody>
      </p:sp>
      <p:sp>
        <p:nvSpPr>
          <p:cNvPr id="202857076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</a:t>
            </a:r>
          </a:p>
        </p:txBody>
      </p:sp>
      <p:sp>
        <p:nvSpPr>
          <p:cNvPr id="40156254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420333428548647903</a:t>
            </a:r>
          </a:p>
        </p:txBody>
      </p:sp>
      <p:sp>
        <p:nvSpPr>
          <p:cNvPr id="62762545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8/29/17 11:20 AM</a:t>
            </a:r>
          </a:p>
        </p:txBody>
      </p:sp>
      <p:sp>
        <p:nvSpPr>
          <p:cNvPr id="153245638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8210821</a:t>
            </a:r>
          </a:p>
        </p:txBody>
      </p:sp>
      <p:sp>
        <p:nvSpPr>
          <p:cNvPr id="186739808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34678689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424268210641471894</a:t>
            </a:r>
          </a:p>
        </p:txBody>
      </p:sp>
      <p:sp>
        <p:nvSpPr>
          <p:cNvPr id="164347834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8/29/17 11:23 AM</a:t>
            </a:r>
          </a:p>
        </p:txBody>
      </p:sp>
      <p:sp>
        <p:nvSpPr>
          <p:cNvPr id="2806112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52236855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</a:t>
            </a:r>
          </a:p>
        </p:txBody>
      </p:sp>
      <p:sp>
        <p:nvSpPr>
          <p:cNvPr id="34430317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421543970451577263</a:t>
            </a:r>
          </a:p>
        </p:txBody>
      </p:sp>
      <p:sp>
        <p:nvSpPr>
          <p:cNvPr id="1590732421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8:14 AM</a:t>
            </a:r>
          </a:p>
        </p:txBody>
      </p:sp>
      <p:sp>
        <p:nvSpPr>
          <p:cNvPr id="105607234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88782454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2472908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436819019929677724</a:t>
            </a:r>
          </a:p>
        </p:txBody>
      </p:sp>
      <p:sp>
        <p:nvSpPr>
          <p:cNvPr id="144877064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8:19 AM</a:t>
            </a:r>
          </a:p>
        </p:txBody>
      </p:sp>
      <p:sp>
        <p:nvSpPr>
          <p:cNvPr id="207312149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37031197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4900</a:t>
            </a:r>
          </a:p>
        </p:txBody>
      </p:sp>
      <p:sp>
        <p:nvSpPr>
          <p:cNvPr id="87121227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430670747211959390</a:t>
            </a:r>
          </a:p>
        </p:txBody>
      </p:sp>
      <p:sp>
        <p:nvSpPr>
          <p:cNvPr id="91125924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12:18 PM</a:t>
            </a:r>
          </a:p>
        </p:txBody>
      </p:sp>
      <p:sp>
        <p:nvSpPr>
          <p:cNvPr id="119369256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4010401</a:t>
            </a:r>
          </a:p>
        </p:txBody>
      </p:sp>
      <p:sp>
        <p:nvSpPr>
          <p:cNvPr id="116077105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1900</a:t>
            </a:r>
          </a:p>
        </p:txBody>
      </p:sp>
      <p:sp>
        <p:nvSpPr>
          <p:cNvPr id="45686674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433163503392587383</a:t>
            </a:r>
          </a:p>
        </p:txBody>
      </p:sp>
      <p:sp>
        <p:nvSpPr>
          <p:cNvPr id="68649713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12:21 PM</a:t>
            </a:r>
          </a:p>
        </p:txBody>
      </p:sp>
      <p:sp>
        <p:nvSpPr>
          <p:cNvPr id="156584126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6010601</a:t>
            </a:r>
          </a:p>
        </p:txBody>
      </p:sp>
      <p:sp>
        <p:nvSpPr>
          <p:cNvPr id="173527072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2561299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423483949534951503</a:t>
            </a:r>
          </a:p>
        </p:txBody>
      </p:sp>
      <p:sp>
        <p:nvSpPr>
          <p:cNvPr id="142989761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12:23 PM</a:t>
            </a:r>
          </a:p>
        </p:txBody>
      </p:sp>
      <p:sp>
        <p:nvSpPr>
          <p:cNvPr id="78317031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6310631</a:t>
            </a:r>
          </a:p>
        </p:txBody>
      </p:sp>
      <p:sp>
        <p:nvSpPr>
          <p:cNvPr id="95396339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492</a:t>
            </a:r>
          </a:p>
        </p:txBody>
      </p:sp>
      <p:sp>
        <p:nvSpPr>
          <p:cNvPr id="130272061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420286319499715545</a:t>
            </a:r>
          </a:p>
        </p:txBody>
      </p:sp>
      <p:sp>
        <p:nvSpPr>
          <p:cNvPr id="128469358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1:54 PM</a:t>
            </a:r>
          </a:p>
        </p:txBody>
      </p:sp>
      <p:sp>
        <p:nvSpPr>
          <p:cNvPr id="32268767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122694940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</a:t>
            </a:r>
          </a:p>
        </p:txBody>
      </p:sp>
      <p:sp>
        <p:nvSpPr>
          <p:cNvPr id="72804877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429274220385458066</a:t>
            </a:r>
          </a:p>
        </p:txBody>
      </p:sp>
      <p:sp>
        <p:nvSpPr>
          <p:cNvPr id="191044811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1:55 PM</a:t>
            </a:r>
          </a:p>
        </p:txBody>
      </p:sp>
      <p:sp>
        <p:nvSpPr>
          <p:cNvPr id="101061362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207635271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3017068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424538918955463187</a:t>
            </a:r>
          </a:p>
        </p:txBody>
      </p:sp>
      <p:sp>
        <p:nvSpPr>
          <p:cNvPr id="1890085469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2:40 PM</a:t>
            </a:r>
          </a:p>
        </p:txBody>
      </p:sp>
      <p:sp>
        <p:nvSpPr>
          <p:cNvPr id="69878942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6280628</a:t>
            </a:r>
          </a:p>
        </p:txBody>
      </p:sp>
      <p:sp>
        <p:nvSpPr>
          <p:cNvPr id="120040629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</a:t>
            </a:r>
          </a:p>
        </p:txBody>
      </p:sp>
      <p:sp>
        <p:nvSpPr>
          <p:cNvPr id="82904623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420560453667216830</a:t>
            </a:r>
          </a:p>
        </p:txBody>
      </p:sp>
      <p:sp>
        <p:nvSpPr>
          <p:cNvPr id="35869487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3:05 PM</a:t>
            </a:r>
          </a:p>
        </p:txBody>
      </p:sp>
      <p:sp>
        <p:nvSpPr>
          <p:cNvPr id="51856651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9300930</a:t>
            </a:r>
          </a:p>
        </p:txBody>
      </p:sp>
      <p:sp>
        <p:nvSpPr>
          <p:cNvPr id="101074198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54946465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426499148746726654</a:t>
            </a:r>
          </a:p>
        </p:txBody>
      </p:sp>
      <p:sp>
        <p:nvSpPr>
          <p:cNvPr id="115713199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3:12 PM</a:t>
            </a:r>
          </a:p>
        </p:txBody>
      </p:sp>
      <p:sp>
        <p:nvSpPr>
          <p:cNvPr id="53430679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9310931</a:t>
            </a:r>
          </a:p>
        </p:txBody>
      </p:sp>
      <p:sp>
        <p:nvSpPr>
          <p:cNvPr id="144658805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900</a:t>
            </a:r>
          </a:p>
        </p:txBody>
      </p:sp>
      <p:sp>
        <p:nvSpPr>
          <p:cNvPr id="156517795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427212554697234965</a:t>
            </a:r>
          </a:p>
        </p:txBody>
      </p:sp>
      <p:sp>
        <p:nvSpPr>
          <p:cNvPr id="151438427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4:53 PM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2834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9300930</a:t>
            </a:r>
          </a:p>
        </p:txBody>
      </p:sp>
      <p:sp>
        <p:nvSpPr>
          <p:cNvPr id="47708870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42811021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427628389556086208</a:t>
            </a:r>
          </a:p>
        </p:txBody>
      </p:sp>
      <p:sp>
        <p:nvSpPr>
          <p:cNvPr id="139610104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5:23 PM</a:t>
            </a:r>
          </a:p>
        </p:txBody>
      </p:sp>
      <p:sp>
        <p:nvSpPr>
          <p:cNvPr id="96716509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9290929</a:t>
            </a:r>
          </a:p>
        </p:txBody>
      </p:sp>
      <p:sp>
        <p:nvSpPr>
          <p:cNvPr id="154286118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94737253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428688804940806380</a:t>
            </a:r>
          </a:p>
        </p:txBody>
      </p:sp>
      <p:sp>
        <p:nvSpPr>
          <p:cNvPr id="156616757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5:25 PM</a:t>
            </a:r>
          </a:p>
        </p:txBody>
      </p:sp>
      <p:sp>
        <p:nvSpPr>
          <p:cNvPr id="1246674418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9300930</a:t>
            </a:r>
          </a:p>
        </p:txBody>
      </p:sp>
      <p:sp>
        <p:nvSpPr>
          <p:cNvPr id="54309249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64805757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428289808017046226</a:t>
            </a:r>
          </a:p>
        </p:txBody>
      </p:sp>
      <p:sp>
        <p:nvSpPr>
          <p:cNvPr id="90559417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5:38 PM</a:t>
            </a:r>
          </a:p>
        </p:txBody>
      </p:sp>
      <p:sp>
        <p:nvSpPr>
          <p:cNvPr id="18277154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9280928</a:t>
            </a:r>
          </a:p>
        </p:txBody>
      </p:sp>
      <p:sp>
        <p:nvSpPr>
          <p:cNvPr id="157006430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3914244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429078246531043761</a:t>
            </a:r>
          </a:p>
        </p:txBody>
      </p:sp>
      <p:sp>
        <p:nvSpPr>
          <p:cNvPr id="40611233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5:42 PM</a:t>
            </a:r>
          </a:p>
        </p:txBody>
      </p:sp>
      <p:sp>
        <p:nvSpPr>
          <p:cNvPr id="87286633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4040404</a:t>
            </a:r>
          </a:p>
        </p:txBody>
      </p:sp>
      <p:sp>
        <p:nvSpPr>
          <p:cNvPr id="112995019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9710</a:t>
            </a:r>
          </a:p>
        </p:txBody>
      </p:sp>
      <p:sp>
        <p:nvSpPr>
          <p:cNvPr id="96326130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433413646748726461</a:t>
            </a:r>
          </a:p>
        </p:txBody>
      </p:sp>
      <p:sp>
        <p:nvSpPr>
          <p:cNvPr id="12811741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12:34 AM</a:t>
            </a:r>
          </a:p>
        </p:txBody>
      </p:sp>
      <p:sp>
        <p:nvSpPr>
          <p:cNvPr id="7904038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9300930</a:t>
            </a:r>
          </a:p>
        </p:txBody>
      </p:sp>
      <p:sp>
        <p:nvSpPr>
          <p:cNvPr id="18023495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65511199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422668417230122403</a:t>
            </a:r>
          </a:p>
        </p:txBody>
      </p:sp>
      <p:sp>
        <p:nvSpPr>
          <p:cNvPr id="191680924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10:05 AM</a:t>
            </a:r>
          </a:p>
        </p:txBody>
      </p:sp>
      <p:sp>
        <p:nvSpPr>
          <p:cNvPr id="117853281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9290929</a:t>
            </a:r>
          </a:p>
        </p:txBody>
      </p:sp>
      <p:sp>
        <p:nvSpPr>
          <p:cNvPr id="102635976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3000</a:t>
            </a:r>
          </a:p>
        </p:txBody>
      </p:sp>
      <p:sp>
        <p:nvSpPr>
          <p:cNvPr id="173388645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425231508504117367</a:t>
            </a:r>
          </a:p>
        </p:txBody>
      </p:sp>
      <p:sp>
        <p:nvSpPr>
          <p:cNvPr id="34249261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10:27 AM</a:t>
            </a:r>
          </a:p>
        </p:txBody>
      </p:sp>
      <p:sp>
        <p:nvSpPr>
          <p:cNvPr id="62464721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9280928</a:t>
            </a:r>
          </a:p>
        </p:txBody>
      </p:sp>
      <p:sp>
        <p:nvSpPr>
          <p:cNvPr id="189254523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1500</a:t>
            </a:r>
          </a:p>
        </p:txBody>
      </p:sp>
      <p:sp>
        <p:nvSpPr>
          <p:cNvPr id="159727101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427378333474464324</a:t>
            </a:r>
          </a:p>
        </p:txBody>
      </p:sp>
      <p:sp>
        <p:nvSpPr>
          <p:cNvPr id="46478590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10:38 AM</a:t>
            </a:r>
          </a:p>
        </p:txBody>
      </p:sp>
      <p:sp>
        <p:nvSpPr>
          <p:cNvPr id="168727875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9280928</a:t>
            </a:r>
          </a:p>
        </p:txBody>
      </p:sp>
      <p:sp>
        <p:nvSpPr>
          <p:cNvPr id="206922387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021961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429599868067691078</a:t>
            </a:r>
          </a:p>
        </p:txBody>
      </p:sp>
      <p:sp>
        <p:nvSpPr>
          <p:cNvPr id="10193645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10:51 AM</a:t>
            </a:r>
          </a:p>
        </p:txBody>
      </p:sp>
      <p:sp>
        <p:nvSpPr>
          <p:cNvPr id="144472142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9280928</a:t>
            </a:r>
          </a:p>
        </p:txBody>
      </p:sp>
      <p:sp>
        <p:nvSpPr>
          <p:cNvPr id="6403284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3000</a:t>
            </a:r>
          </a:p>
        </p:txBody>
      </p:sp>
      <p:sp>
        <p:nvSpPr>
          <p:cNvPr id="33454685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422332181672632406</a:t>
            </a:r>
          </a:p>
        </p:txBody>
      </p:sp>
      <p:sp>
        <p:nvSpPr>
          <p:cNvPr id="102728605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10:57 AM</a:t>
            </a:r>
          </a:p>
        </p:txBody>
      </p:sp>
      <p:sp>
        <p:nvSpPr>
          <p:cNvPr id="24409818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9310931</a:t>
            </a:r>
          </a:p>
        </p:txBody>
      </p:sp>
      <p:sp>
        <p:nvSpPr>
          <p:cNvPr id="9782842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</a:t>
            </a:r>
          </a:p>
        </p:txBody>
      </p:sp>
      <p:sp>
        <p:nvSpPr>
          <p:cNvPr id="26925586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424318633263318260</a:t>
            </a:r>
          </a:p>
        </p:txBody>
      </p:sp>
      <p:sp>
        <p:nvSpPr>
          <p:cNvPr id="195366313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11:07 AM</a:t>
            </a:r>
          </a:p>
        </p:txBody>
      </p:sp>
      <p:sp>
        <p:nvSpPr>
          <p:cNvPr id="52335259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6010601</a:t>
            </a:r>
          </a:p>
        </p:txBody>
      </p:sp>
      <p:sp>
        <p:nvSpPr>
          <p:cNvPr id="1060569390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7364380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429489605608998941</a:t>
            </a:r>
          </a:p>
        </p:txBody>
      </p:sp>
      <p:sp>
        <p:nvSpPr>
          <p:cNvPr id="73374222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2:36 PM</a:t>
            </a:r>
          </a:p>
        </p:txBody>
      </p:sp>
      <p:sp>
        <p:nvSpPr>
          <p:cNvPr id="96992329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6010601</a:t>
            </a:r>
          </a:p>
        </p:txBody>
      </p:sp>
      <p:sp>
        <p:nvSpPr>
          <p:cNvPr id="104795820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5627670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427375227674563450</a:t>
            </a:r>
          </a:p>
        </p:txBody>
      </p:sp>
      <p:sp>
        <p:nvSpPr>
          <p:cNvPr id="182549813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8/31/17 2:58 PM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911350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6310631</a:t>
            </a:r>
          </a:p>
        </p:txBody>
      </p:sp>
      <p:sp>
        <p:nvSpPr>
          <p:cNvPr id="56160637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76654053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437175788428265321</a:t>
            </a:r>
          </a:p>
        </p:txBody>
      </p:sp>
      <p:sp>
        <p:nvSpPr>
          <p:cNvPr id="192510456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9/1/17 1:05 AM</a:t>
            </a:r>
          </a:p>
        </p:txBody>
      </p:sp>
      <p:sp>
        <p:nvSpPr>
          <p:cNvPr id="159493246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6040604</a:t>
            </a:r>
          </a:p>
        </p:txBody>
      </p:sp>
      <p:sp>
        <p:nvSpPr>
          <p:cNvPr id="90524458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3600</a:t>
            </a:r>
          </a:p>
        </p:txBody>
      </p:sp>
      <p:sp>
        <p:nvSpPr>
          <p:cNvPr id="10348785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420354999299750253</a:t>
            </a:r>
          </a:p>
        </p:txBody>
      </p:sp>
      <p:sp>
        <p:nvSpPr>
          <p:cNvPr id="4278103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9/1/17 1:14 PM</a:t>
            </a:r>
          </a:p>
        </p:txBody>
      </p:sp>
      <p:sp>
        <p:nvSpPr>
          <p:cNvPr id="148695727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6040604</a:t>
            </a:r>
          </a:p>
        </p:txBody>
      </p:sp>
      <p:sp>
        <p:nvSpPr>
          <p:cNvPr id="124534161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34425649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427724330842198779</a:t>
            </a:r>
          </a:p>
        </p:txBody>
      </p:sp>
      <p:sp>
        <p:nvSpPr>
          <p:cNvPr id="188164395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9/1/17 1:31 PM</a:t>
            </a:r>
          </a:p>
        </p:txBody>
      </p:sp>
      <p:sp>
        <p:nvSpPr>
          <p:cNvPr id="55375889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7310731</a:t>
            </a:r>
          </a:p>
        </p:txBody>
      </p:sp>
      <p:sp>
        <p:nvSpPr>
          <p:cNvPr id="94157743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9025907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426103167363315957</a:t>
            </a:r>
          </a:p>
        </p:txBody>
      </p:sp>
      <p:sp>
        <p:nvSpPr>
          <p:cNvPr id="1197594490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9/6/17 2:14 PM</a:t>
            </a:r>
          </a:p>
        </p:txBody>
      </p:sp>
      <p:sp>
        <p:nvSpPr>
          <p:cNvPr id="180837066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7220722</a:t>
            </a:r>
          </a:p>
        </p:txBody>
      </p:sp>
      <p:sp>
        <p:nvSpPr>
          <p:cNvPr id="69957728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43897300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422501701125025303</a:t>
            </a:r>
          </a:p>
        </p:txBody>
      </p:sp>
      <p:sp>
        <p:nvSpPr>
          <p:cNvPr id="140469771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9/6/17 2:21 PM</a:t>
            </a:r>
          </a:p>
        </p:txBody>
      </p:sp>
      <p:sp>
        <p:nvSpPr>
          <p:cNvPr id="194672517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6040604</a:t>
            </a:r>
          </a:p>
        </p:txBody>
      </p:sp>
      <p:sp>
        <p:nvSpPr>
          <p:cNvPr id="1209535201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46225</a:t>
            </a:r>
          </a:p>
        </p:txBody>
      </p:sp>
      <p:sp>
        <p:nvSpPr>
          <p:cNvPr id="5739771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426920710630092707</a:t>
            </a:r>
          </a:p>
        </p:txBody>
      </p:sp>
      <p:sp>
        <p:nvSpPr>
          <p:cNvPr id="523108281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9/6/17 3:24 PM</a:t>
            </a:r>
          </a:p>
        </p:txBody>
      </p:sp>
      <p:sp>
        <p:nvSpPr>
          <p:cNvPr id="78523557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8230823</a:t>
            </a:r>
          </a:p>
        </p:txBody>
      </p:sp>
      <p:sp>
        <p:nvSpPr>
          <p:cNvPr id="64663712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130</a:t>
            </a:r>
          </a:p>
        </p:txBody>
      </p:sp>
      <p:sp>
        <p:nvSpPr>
          <p:cNvPr id="206689436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429370045071395125</a:t>
            </a:r>
          </a:p>
        </p:txBody>
      </p:sp>
      <p:sp>
        <p:nvSpPr>
          <p:cNvPr id="19416446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9/7/17 12:14 PM</a:t>
            </a:r>
          </a:p>
        </p:txBody>
      </p:sp>
      <p:sp>
        <p:nvSpPr>
          <p:cNvPr id="121529331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4040404</a:t>
            </a:r>
          </a:p>
        </p:txBody>
      </p:sp>
      <p:sp>
        <p:nvSpPr>
          <p:cNvPr id="95883270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24041</a:t>
            </a:r>
          </a:p>
        </p:txBody>
      </p:sp>
      <p:sp>
        <p:nvSpPr>
          <p:cNvPr id="134305474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428222194135823588</a:t>
            </a:r>
          </a:p>
        </p:txBody>
      </p:sp>
      <p:sp>
        <p:nvSpPr>
          <p:cNvPr id="131219105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8:59 AM</a:t>
            </a:r>
          </a:p>
        </p:txBody>
      </p:sp>
      <p:sp>
        <p:nvSpPr>
          <p:cNvPr id="203547643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7150715</a:t>
            </a:r>
          </a:p>
        </p:txBody>
      </p:sp>
      <p:sp>
        <p:nvSpPr>
          <p:cNvPr id="197928948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31408163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426554270794707349</a:t>
            </a:r>
          </a:p>
        </p:txBody>
      </p:sp>
      <p:sp>
        <p:nvSpPr>
          <p:cNvPr id="864738505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10:30 AM</a:t>
            </a:r>
          </a:p>
        </p:txBody>
      </p:sp>
      <p:sp>
        <p:nvSpPr>
          <p:cNvPr id="156925366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68954675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1875</a:t>
            </a:r>
          </a:p>
        </p:txBody>
      </p:sp>
      <p:sp>
        <p:nvSpPr>
          <p:cNvPr id="82052292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428771087446245341</a:t>
            </a:r>
          </a:p>
        </p:txBody>
      </p:sp>
      <p:sp>
        <p:nvSpPr>
          <p:cNvPr id="143247409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11:13 AM</a:t>
            </a:r>
          </a:p>
        </p:txBody>
      </p:sp>
      <p:sp>
        <p:nvSpPr>
          <p:cNvPr id="132926351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4742890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3302039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426057798932259544</a:t>
            </a:r>
          </a:p>
        </p:txBody>
      </p:sp>
      <p:sp>
        <p:nvSpPr>
          <p:cNvPr id="572005797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11:18 AM</a:t>
            </a:r>
          </a:p>
        </p:txBody>
      </p:sp>
      <p:sp>
        <p:nvSpPr>
          <p:cNvPr id="97561097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212404778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1679657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420453653744304212</a:t>
            </a:r>
          </a:p>
        </p:txBody>
      </p:sp>
      <p:sp>
        <p:nvSpPr>
          <p:cNvPr id="24102520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11:18 AM</a:t>
            </a:r>
          </a:p>
        </p:txBody>
      </p:sp>
      <p:sp>
        <p:nvSpPr>
          <p:cNvPr id="3089221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75168414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8249012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420845173287291378</a:t>
            </a:r>
          </a:p>
        </p:txBody>
      </p:sp>
      <p:sp>
        <p:nvSpPr>
          <p:cNvPr id="188627139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11:36 AM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1111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3998595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2176797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421771053042433940</a:t>
            </a:r>
          </a:p>
        </p:txBody>
      </p:sp>
      <p:sp>
        <p:nvSpPr>
          <p:cNvPr id="71878035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11:37 AM</a:t>
            </a:r>
          </a:p>
        </p:txBody>
      </p:sp>
      <p:sp>
        <p:nvSpPr>
          <p:cNvPr id="137498244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42389298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0589695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425087620580823782</a:t>
            </a:r>
          </a:p>
        </p:txBody>
      </p:sp>
      <p:sp>
        <p:nvSpPr>
          <p:cNvPr id="26526198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11:42 AM</a:t>
            </a:r>
          </a:p>
        </p:txBody>
      </p:sp>
      <p:sp>
        <p:nvSpPr>
          <p:cNvPr id="205147918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12441289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5581841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426580340879528982</a:t>
            </a:r>
          </a:p>
        </p:txBody>
      </p:sp>
      <p:sp>
        <p:nvSpPr>
          <p:cNvPr id="60306189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11:43 AM</a:t>
            </a:r>
          </a:p>
        </p:txBody>
      </p:sp>
      <p:sp>
        <p:nvSpPr>
          <p:cNvPr id="163999925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97145832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52544806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426997941866054767</a:t>
            </a:r>
          </a:p>
        </p:txBody>
      </p:sp>
      <p:sp>
        <p:nvSpPr>
          <p:cNvPr id="198428824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11:44 AM</a:t>
            </a:r>
          </a:p>
        </p:txBody>
      </p:sp>
      <p:sp>
        <p:nvSpPr>
          <p:cNvPr id="34183294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51504076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66346291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429118121733875098</a:t>
            </a:r>
          </a:p>
        </p:txBody>
      </p:sp>
      <p:sp>
        <p:nvSpPr>
          <p:cNvPr id="214283891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11:49 AM</a:t>
            </a:r>
          </a:p>
        </p:txBody>
      </p:sp>
      <p:sp>
        <p:nvSpPr>
          <p:cNvPr id="34670671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49066428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3330773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428789352974223215</a:t>
            </a:r>
          </a:p>
        </p:txBody>
      </p:sp>
      <p:sp>
        <p:nvSpPr>
          <p:cNvPr id="136495414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11:55 AM</a:t>
            </a:r>
          </a:p>
        </p:txBody>
      </p:sp>
      <p:sp>
        <p:nvSpPr>
          <p:cNvPr id="39735695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9440944</a:t>
            </a:r>
          </a:p>
        </p:txBody>
      </p:sp>
      <p:sp>
        <p:nvSpPr>
          <p:cNvPr id="210460468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3000</a:t>
            </a:r>
          </a:p>
        </p:txBody>
      </p:sp>
      <p:sp>
        <p:nvSpPr>
          <p:cNvPr id="46434918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429142878752864533</a:t>
            </a:r>
          </a:p>
        </p:txBody>
      </p:sp>
      <p:sp>
        <p:nvSpPr>
          <p:cNvPr id="37925016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4:55 PM</a:t>
            </a:r>
          </a:p>
        </p:txBody>
      </p:sp>
      <p:sp>
        <p:nvSpPr>
          <p:cNvPr id="201588618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9440944</a:t>
            </a:r>
          </a:p>
        </p:txBody>
      </p:sp>
      <p:sp>
        <p:nvSpPr>
          <p:cNvPr id="14093037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02139065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428934497750986258</a:t>
            </a:r>
          </a:p>
        </p:txBody>
      </p:sp>
      <p:sp>
        <p:nvSpPr>
          <p:cNvPr id="96567464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5:16 PM</a:t>
            </a:r>
          </a:p>
        </p:txBody>
      </p:sp>
      <p:sp>
        <p:nvSpPr>
          <p:cNvPr id="212573954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16621943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4565277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427538694380972530</a:t>
            </a:r>
          </a:p>
        </p:txBody>
      </p:sp>
      <p:sp>
        <p:nvSpPr>
          <p:cNvPr id="5943158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9/8/17 5:18 PM</a:t>
            </a:r>
          </a:p>
        </p:txBody>
      </p:sp>
      <p:sp>
        <p:nvSpPr>
          <p:cNvPr id="209238752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56494632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2100</a:t>
            </a:r>
          </a:p>
        </p:txBody>
      </p:sp>
      <p:sp>
        <p:nvSpPr>
          <p:cNvPr id="198316989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427246522631751722</a:t>
            </a:r>
          </a:p>
        </p:txBody>
      </p:sp>
      <p:sp>
        <p:nvSpPr>
          <p:cNvPr id="83546066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12:34 PM</a:t>
            </a:r>
          </a:p>
        </p:txBody>
      </p:sp>
      <p:sp>
        <p:nvSpPr>
          <p:cNvPr id="201089376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89087751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0015398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421049993899171428</a:t>
            </a:r>
          </a:p>
        </p:txBody>
      </p:sp>
      <p:sp>
        <p:nvSpPr>
          <p:cNvPr id="87627094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12:39 PM</a:t>
            </a:r>
          </a:p>
        </p:txBody>
      </p:sp>
      <p:sp>
        <p:nvSpPr>
          <p:cNvPr id="49746632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170221719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4144294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425731558878171507</a:t>
            </a:r>
          </a:p>
        </p:txBody>
      </p:sp>
      <p:sp>
        <p:nvSpPr>
          <p:cNvPr id="135618706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12:49 PM</a:t>
            </a:r>
          </a:p>
        </p:txBody>
      </p:sp>
      <p:sp>
        <p:nvSpPr>
          <p:cNvPr id="201364183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6380638</a:t>
            </a:r>
          </a:p>
        </p:txBody>
      </p:sp>
      <p:sp>
        <p:nvSpPr>
          <p:cNvPr id="856976389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82388627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427721767960857598</a:t>
            </a:r>
          </a:p>
        </p:txBody>
      </p:sp>
      <p:sp>
        <p:nvSpPr>
          <p:cNvPr id="114142753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12:50 PM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2096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6320632</a:t>
            </a:r>
          </a:p>
        </p:txBody>
      </p:sp>
      <p:sp>
        <p:nvSpPr>
          <p:cNvPr id="2306385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1925</a:t>
            </a:r>
          </a:p>
        </p:txBody>
      </p:sp>
      <p:sp>
        <p:nvSpPr>
          <p:cNvPr id="126507625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426060452425915189</a:t>
            </a:r>
          </a:p>
        </p:txBody>
      </p:sp>
      <p:sp>
        <p:nvSpPr>
          <p:cNvPr id="123362879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1:43 PM</a:t>
            </a:r>
          </a:p>
        </p:txBody>
      </p:sp>
      <p:sp>
        <p:nvSpPr>
          <p:cNvPr id="10129049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6320632</a:t>
            </a:r>
          </a:p>
        </p:txBody>
      </p:sp>
      <p:sp>
        <p:nvSpPr>
          <p:cNvPr id="202596413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2075</a:t>
            </a:r>
          </a:p>
        </p:txBody>
      </p:sp>
      <p:sp>
        <p:nvSpPr>
          <p:cNvPr id="25280565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422921753515730631</a:t>
            </a:r>
          </a:p>
        </p:txBody>
      </p:sp>
      <p:sp>
        <p:nvSpPr>
          <p:cNvPr id="207311303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1:48 PM</a:t>
            </a:r>
          </a:p>
        </p:txBody>
      </p:sp>
      <p:sp>
        <p:nvSpPr>
          <p:cNvPr id="82822789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6360636</a:t>
            </a:r>
          </a:p>
        </p:txBody>
      </p:sp>
      <p:sp>
        <p:nvSpPr>
          <p:cNvPr id="119915109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15734840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420438728711666495</a:t>
            </a:r>
          </a:p>
        </p:txBody>
      </p:sp>
      <p:sp>
        <p:nvSpPr>
          <p:cNvPr id="90746935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2:20 PM</a:t>
            </a:r>
          </a:p>
        </p:txBody>
      </p:sp>
      <p:sp>
        <p:nvSpPr>
          <p:cNvPr id="177194031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6360636</a:t>
            </a:r>
          </a:p>
        </p:txBody>
      </p:sp>
      <p:sp>
        <p:nvSpPr>
          <p:cNvPr id="164942368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207742748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421427691735302635</a:t>
            </a:r>
          </a:p>
        </p:txBody>
      </p:sp>
      <p:sp>
        <p:nvSpPr>
          <p:cNvPr id="206082405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2:25 PM</a:t>
            </a:r>
          </a:p>
        </p:txBody>
      </p:sp>
      <p:sp>
        <p:nvSpPr>
          <p:cNvPr id="212245096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6350635</a:t>
            </a:r>
          </a:p>
        </p:txBody>
      </p:sp>
      <p:sp>
        <p:nvSpPr>
          <p:cNvPr id="49675688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1950</a:t>
            </a:r>
          </a:p>
        </p:txBody>
      </p:sp>
      <p:sp>
        <p:nvSpPr>
          <p:cNvPr id="211523173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427903530290266397</a:t>
            </a:r>
          </a:p>
        </p:txBody>
      </p:sp>
      <p:sp>
        <p:nvSpPr>
          <p:cNvPr id="70451602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3:06 PM</a:t>
            </a:r>
          </a:p>
        </p:txBody>
      </p:sp>
      <p:sp>
        <p:nvSpPr>
          <p:cNvPr id="119657679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6340634</a:t>
            </a:r>
          </a:p>
        </p:txBody>
      </p:sp>
      <p:sp>
        <p:nvSpPr>
          <p:cNvPr id="9751526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2950</a:t>
            </a:r>
          </a:p>
        </p:txBody>
      </p:sp>
      <p:sp>
        <p:nvSpPr>
          <p:cNvPr id="169891947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424080641255865640</a:t>
            </a:r>
          </a:p>
        </p:txBody>
      </p:sp>
      <p:sp>
        <p:nvSpPr>
          <p:cNvPr id="101666941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3:11 PM</a:t>
            </a:r>
          </a:p>
        </p:txBody>
      </p:sp>
      <p:sp>
        <p:nvSpPr>
          <p:cNvPr id="176359265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6370637</a:t>
            </a:r>
          </a:p>
        </p:txBody>
      </p:sp>
      <p:sp>
        <p:nvSpPr>
          <p:cNvPr id="32846342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2400</a:t>
            </a:r>
          </a:p>
        </p:txBody>
      </p:sp>
      <p:sp>
        <p:nvSpPr>
          <p:cNvPr id="183814162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423740586849926115</a:t>
            </a:r>
          </a:p>
        </p:txBody>
      </p:sp>
      <p:sp>
        <p:nvSpPr>
          <p:cNvPr id="40711770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9/10/17 3:46 PM</a:t>
            </a:r>
          </a:p>
        </p:txBody>
      </p:sp>
      <p:sp>
        <p:nvSpPr>
          <p:cNvPr id="51346797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6440644</a:t>
            </a:r>
          </a:p>
        </p:txBody>
      </p:sp>
      <p:sp>
        <p:nvSpPr>
          <p:cNvPr id="26327530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4500</a:t>
            </a:r>
          </a:p>
        </p:txBody>
      </p:sp>
      <p:sp>
        <p:nvSpPr>
          <p:cNvPr id="47241225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428807398475505545</a:t>
            </a:r>
          </a:p>
        </p:txBody>
      </p:sp>
      <p:sp>
        <p:nvSpPr>
          <p:cNvPr id="60663706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11:27 AM</a:t>
            </a:r>
          </a:p>
        </p:txBody>
      </p:sp>
      <p:sp>
        <p:nvSpPr>
          <p:cNvPr id="154694296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8380838</a:t>
            </a:r>
          </a:p>
        </p:txBody>
      </p:sp>
      <p:sp>
        <p:nvSpPr>
          <p:cNvPr id="149486834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779046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422351436071507537</a:t>
            </a:r>
          </a:p>
        </p:txBody>
      </p:sp>
      <p:sp>
        <p:nvSpPr>
          <p:cNvPr id="171574807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2:43 PM</a:t>
            </a:r>
          </a:p>
        </p:txBody>
      </p:sp>
      <p:sp>
        <p:nvSpPr>
          <p:cNvPr id="43203849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8380838</a:t>
            </a:r>
          </a:p>
        </p:txBody>
      </p:sp>
      <p:sp>
        <p:nvSpPr>
          <p:cNvPr id="256131585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</a:t>
            </a:r>
          </a:p>
        </p:txBody>
      </p:sp>
      <p:sp>
        <p:nvSpPr>
          <p:cNvPr id="187569037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423883731830011725</a:t>
            </a:r>
          </a:p>
        </p:txBody>
      </p:sp>
      <p:sp>
        <p:nvSpPr>
          <p:cNvPr id="68210121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2:48 PM</a:t>
            </a:r>
          </a:p>
        </p:txBody>
      </p:sp>
      <p:sp>
        <p:nvSpPr>
          <p:cNvPr id="85365503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8370837</a:t>
            </a:r>
          </a:p>
        </p:txBody>
      </p:sp>
      <p:sp>
        <p:nvSpPr>
          <p:cNvPr id="53010172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38178546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420589471584874495</a:t>
            </a:r>
          </a:p>
        </p:txBody>
      </p:sp>
      <p:sp>
        <p:nvSpPr>
          <p:cNvPr id="211907206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2:48 PM</a:t>
            </a:r>
          </a:p>
        </p:txBody>
      </p:sp>
      <p:sp>
        <p:nvSpPr>
          <p:cNvPr id="110726284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8380838</a:t>
            </a:r>
          </a:p>
        </p:txBody>
      </p:sp>
      <p:sp>
        <p:nvSpPr>
          <p:cNvPr id="46261224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163216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427966583887331309</a:t>
            </a:r>
          </a:p>
        </p:txBody>
      </p:sp>
      <p:sp>
        <p:nvSpPr>
          <p:cNvPr id="20836711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2:58 PM</a:t>
            </a:r>
          </a:p>
        </p:txBody>
      </p:sp>
      <p:sp>
        <p:nvSpPr>
          <p:cNvPr id="91055064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8380838</a:t>
            </a:r>
          </a:p>
        </p:txBody>
      </p:sp>
      <p:sp>
        <p:nvSpPr>
          <p:cNvPr id="987962858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</a:t>
            </a:r>
          </a:p>
        </p:txBody>
      </p:sp>
      <p:sp>
        <p:nvSpPr>
          <p:cNvPr id="78512998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422796664326640802</a:t>
            </a:r>
          </a:p>
        </p:txBody>
      </p:sp>
      <p:sp>
        <p:nvSpPr>
          <p:cNvPr id="203005408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3:03 PM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28761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8370837</a:t>
            </a:r>
          </a:p>
        </p:txBody>
      </p:sp>
      <p:sp>
        <p:nvSpPr>
          <p:cNvPr id="111158074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588</a:t>
            </a:r>
          </a:p>
        </p:txBody>
      </p:sp>
      <p:sp>
        <p:nvSpPr>
          <p:cNvPr id="231904831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425719187777156016</a:t>
            </a:r>
          </a:p>
        </p:txBody>
      </p:sp>
      <p:sp>
        <p:nvSpPr>
          <p:cNvPr id="197112102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3:14 PM</a:t>
            </a:r>
          </a:p>
        </p:txBody>
      </p:sp>
      <p:sp>
        <p:nvSpPr>
          <p:cNvPr id="1826988266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8340834</a:t>
            </a:r>
          </a:p>
        </p:txBody>
      </p:sp>
      <p:sp>
        <p:nvSpPr>
          <p:cNvPr id="62807818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74</a:t>
            </a:r>
          </a:p>
        </p:txBody>
      </p:sp>
      <p:sp>
        <p:nvSpPr>
          <p:cNvPr id="100805416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429621284592436902</a:t>
            </a:r>
          </a:p>
        </p:txBody>
      </p:sp>
      <p:sp>
        <p:nvSpPr>
          <p:cNvPr id="78227773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4:10 PM</a:t>
            </a:r>
          </a:p>
        </p:txBody>
      </p:sp>
      <p:sp>
        <p:nvSpPr>
          <p:cNvPr id="18625033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6080608</a:t>
            </a:r>
          </a:p>
        </p:txBody>
      </p:sp>
      <p:sp>
        <p:nvSpPr>
          <p:cNvPr id="92324782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64591376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422730295227566142</a:t>
            </a:r>
          </a:p>
        </p:txBody>
      </p:sp>
      <p:sp>
        <p:nvSpPr>
          <p:cNvPr id="20279291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4:17 PM</a:t>
            </a:r>
          </a:p>
        </p:txBody>
      </p:sp>
      <p:sp>
        <p:nvSpPr>
          <p:cNvPr id="213461485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6080608</a:t>
            </a:r>
          </a:p>
        </p:txBody>
      </p:sp>
      <p:sp>
        <p:nvSpPr>
          <p:cNvPr id="197241890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8371</a:t>
            </a:r>
          </a:p>
        </p:txBody>
      </p:sp>
      <p:sp>
        <p:nvSpPr>
          <p:cNvPr id="76040640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420644838852134541</a:t>
            </a:r>
          </a:p>
        </p:txBody>
      </p:sp>
      <p:sp>
        <p:nvSpPr>
          <p:cNvPr id="32747191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9/11/17 5:22 PM</a:t>
            </a:r>
          </a:p>
        </p:txBody>
      </p:sp>
      <p:sp>
        <p:nvSpPr>
          <p:cNvPr id="83095642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8330833</a:t>
            </a:r>
          </a:p>
        </p:txBody>
      </p:sp>
      <p:sp>
        <p:nvSpPr>
          <p:cNvPr id="1093480189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491</a:t>
            </a:r>
          </a:p>
        </p:txBody>
      </p:sp>
      <p:sp>
        <p:nvSpPr>
          <p:cNvPr id="2076819960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421313024316627261</a:t>
            </a:r>
          </a:p>
        </p:txBody>
      </p:sp>
      <p:sp>
        <p:nvSpPr>
          <p:cNvPr id="132339305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10:42 AM</a:t>
            </a:r>
          </a:p>
        </p:txBody>
      </p:sp>
      <p:sp>
        <p:nvSpPr>
          <p:cNvPr id="114824636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8330833</a:t>
            </a:r>
          </a:p>
        </p:txBody>
      </p:sp>
      <p:sp>
        <p:nvSpPr>
          <p:cNvPr id="182047893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50061663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425868360539904233</a:t>
            </a:r>
          </a:p>
        </p:txBody>
      </p:sp>
      <p:sp>
        <p:nvSpPr>
          <p:cNvPr id="48378601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11:16 AM</a:t>
            </a:r>
          </a:p>
        </p:txBody>
      </p:sp>
      <p:sp>
        <p:nvSpPr>
          <p:cNvPr id="158836639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6070607</a:t>
            </a:r>
          </a:p>
        </p:txBody>
      </p:sp>
      <p:sp>
        <p:nvSpPr>
          <p:cNvPr id="54935932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491</a:t>
            </a:r>
          </a:p>
        </p:txBody>
      </p:sp>
      <p:sp>
        <p:nvSpPr>
          <p:cNvPr id="1965498630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424707569075689102</a:t>
            </a:r>
          </a:p>
        </p:txBody>
      </p:sp>
      <p:sp>
        <p:nvSpPr>
          <p:cNvPr id="117710019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11:18 AM</a:t>
            </a:r>
          </a:p>
        </p:txBody>
      </p:sp>
      <p:sp>
        <p:nvSpPr>
          <p:cNvPr id="209497246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8300830</a:t>
            </a:r>
          </a:p>
        </p:txBody>
      </p:sp>
      <p:sp>
        <p:nvSpPr>
          <p:cNvPr id="67542814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501</a:t>
            </a:r>
          </a:p>
        </p:txBody>
      </p:sp>
      <p:sp>
        <p:nvSpPr>
          <p:cNvPr id="168828010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421483550285513380</a:t>
            </a:r>
          </a:p>
        </p:txBody>
      </p:sp>
      <p:sp>
        <p:nvSpPr>
          <p:cNvPr id="179488438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11:40 AM</a:t>
            </a:r>
          </a:p>
        </p:txBody>
      </p:sp>
      <p:sp>
        <p:nvSpPr>
          <p:cNvPr id="167543800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8390839</a:t>
            </a:r>
          </a:p>
        </p:txBody>
      </p:sp>
      <p:sp>
        <p:nvSpPr>
          <p:cNvPr id="152039611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6575</a:t>
            </a:r>
          </a:p>
        </p:txBody>
      </p:sp>
      <p:sp>
        <p:nvSpPr>
          <p:cNvPr id="91772322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429794009413950386</a:t>
            </a:r>
          </a:p>
        </p:txBody>
      </p:sp>
      <p:sp>
        <p:nvSpPr>
          <p:cNvPr id="4014662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1:05 PM</a:t>
            </a:r>
          </a:p>
        </p:txBody>
      </p:sp>
      <p:sp>
        <p:nvSpPr>
          <p:cNvPr id="14356317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8390839</a:t>
            </a:r>
          </a:p>
        </p:txBody>
      </p:sp>
      <p:sp>
        <p:nvSpPr>
          <p:cNvPr id="69696774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8960176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425987466135731682</a:t>
            </a:r>
          </a:p>
        </p:txBody>
      </p:sp>
      <p:sp>
        <p:nvSpPr>
          <p:cNvPr id="59772762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1:07 PM</a:t>
            </a:r>
          </a:p>
        </p:txBody>
      </p:sp>
      <p:sp>
        <p:nvSpPr>
          <p:cNvPr id="160428850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8460846</a:t>
            </a:r>
          </a:p>
        </p:txBody>
      </p:sp>
      <p:sp>
        <p:nvSpPr>
          <p:cNvPr id="57009693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49743049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426508762283286398</a:t>
            </a:r>
          </a:p>
        </p:txBody>
      </p:sp>
      <p:sp>
        <p:nvSpPr>
          <p:cNvPr id="98864361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1:22 PM</a:t>
            </a:r>
          </a:p>
        </p:txBody>
      </p:sp>
      <p:sp>
        <p:nvSpPr>
          <p:cNvPr id="50602424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8220822</a:t>
            </a:r>
          </a:p>
        </p:txBody>
      </p:sp>
      <p:sp>
        <p:nvSpPr>
          <p:cNvPr id="174985116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15294977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422961206004310590</a:t>
            </a:r>
          </a:p>
        </p:txBody>
      </p:sp>
      <p:sp>
        <p:nvSpPr>
          <p:cNvPr id="30270953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1:33 PM</a:t>
            </a:r>
          </a:p>
        </p:txBody>
      </p:sp>
      <p:sp>
        <p:nvSpPr>
          <p:cNvPr id="118270169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8220822</a:t>
            </a:r>
          </a:p>
        </p:txBody>
      </p:sp>
      <p:sp>
        <p:nvSpPr>
          <p:cNvPr id="1247694909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320</a:t>
            </a:r>
          </a:p>
        </p:txBody>
      </p:sp>
      <p:sp>
        <p:nvSpPr>
          <p:cNvPr id="124301914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428653214349096387</a:t>
            </a:r>
          </a:p>
        </p:txBody>
      </p:sp>
      <p:sp>
        <p:nvSpPr>
          <p:cNvPr id="25170894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1:33 PM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99332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8260826</a:t>
            </a:r>
          </a:p>
        </p:txBody>
      </p:sp>
      <p:sp>
        <p:nvSpPr>
          <p:cNvPr id="99587528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01698109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422538683492237627</a:t>
            </a:r>
          </a:p>
        </p:txBody>
      </p:sp>
      <p:sp>
        <p:nvSpPr>
          <p:cNvPr id="189595470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1:39 PM</a:t>
            </a:r>
          </a:p>
        </p:txBody>
      </p:sp>
      <p:sp>
        <p:nvSpPr>
          <p:cNvPr id="19898505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8260826</a:t>
            </a:r>
          </a:p>
        </p:txBody>
      </p:sp>
      <p:sp>
        <p:nvSpPr>
          <p:cNvPr id="191920953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34027612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429396865300503861</a:t>
            </a:r>
          </a:p>
        </p:txBody>
      </p:sp>
      <p:sp>
        <p:nvSpPr>
          <p:cNvPr id="83606018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1:42 PM</a:t>
            </a:r>
          </a:p>
        </p:txBody>
      </p:sp>
      <p:sp>
        <p:nvSpPr>
          <p:cNvPr id="148964400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8280828</a:t>
            </a:r>
          </a:p>
        </p:txBody>
      </p:sp>
      <p:sp>
        <p:nvSpPr>
          <p:cNvPr id="21783756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41229618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428802677259319004</a:t>
            </a:r>
          </a:p>
        </p:txBody>
      </p:sp>
      <p:sp>
        <p:nvSpPr>
          <p:cNvPr id="132982755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1:58 PM</a:t>
            </a:r>
          </a:p>
        </p:txBody>
      </p:sp>
      <p:sp>
        <p:nvSpPr>
          <p:cNvPr id="117958346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8280828</a:t>
            </a:r>
          </a:p>
        </p:txBody>
      </p:sp>
      <p:sp>
        <p:nvSpPr>
          <p:cNvPr id="35394175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78654615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426575370370035368</a:t>
            </a:r>
          </a:p>
        </p:txBody>
      </p:sp>
      <p:sp>
        <p:nvSpPr>
          <p:cNvPr id="210594878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2:00 PM</a:t>
            </a:r>
          </a:p>
        </p:txBody>
      </p:sp>
      <p:sp>
        <p:nvSpPr>
          <p:cNvPr id="113090518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8010801</a:t>
            </a:r>
          </a:p>
        </p:txBody>
      </p:sp>
      <p:sp>
        <p:nvSpPr>
          <p:cNvPr id="32555871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575</a:t>
            </a:r>
          </a:p>
        </p:txBody>
      </p:sp>
      <p:sp>
        <p:nvSpPr>
          <p:cNvPr id="81857150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420354693235539341</a:t>
            </a:r>
          </a:p>
        </p:txBody>
      </p:sp>
      <p:sp>
        <p:nvSpPr>
          <p:cNvPr id="208585143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3:05 PM</a:t>
            </a:r>
          </a:p>
        </p:txBody>
      </p:sp>
      <p:sp>
        <p:nvSpPr>
          <p:cNvPr id="212717874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6460646</a:t>
            </a:r>
          </a:p>
        </p:txBody>
      </p:sp>
      <p:sp>
        <p:nvSpPr>
          <p:cNvPr id="134310499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87036316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424229789251338289</a:t>
            </a:r>
          </a:p>
        </p:txBody>
      </p:sp>
      <p:sp>
        <p:nvSpPr>
          <p:cNvPr id="139844343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3:07 PM</a:t>
            </a:r>
          </a:p>
        </p:txBody>
      </p:sp>
      <p:sp>
        <p:nvSpPr>
          <p:cNvPr id="208672608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6450645</a:t>
            </a:r>
          </a:p>
        </p:txBody>
      </p:sp>
      <p:sp>
        <p:nvSpPr>
          <p:cNvPr id="156768064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79770866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420319141838586016</a:t>
            </a:r>
          </a:p>
        </p:txBody>
      </p:sp>
      <p:sp>
        <p:nvSpPr>
          <p:cNvPr id="182177698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3:44 PM</a:t>
            </a:r>
          </a:p>
        </p:txBody>
      </p:sp>
      <p:sp>
        <p:nvSpPr>
          <p:cNvPr id="39032597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6450645</a:t>
            </a:r>
          </a:p>
        </p:txBody>
      </p:sp>
      <p:sp>
        <p:nvSpPr>
          <p:cNvPr id="129479691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6934466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425001234867998268</a:t>
            </a:r>
          </a:p>
        </p:txBody>
      </p:sp>
      <p:sp>
        <p:nvSpPr>
          <p:cNvPr id="128591183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9/12/17 3:46 PM</a:t>
            </a:r>
          </a:p>
        </p:txBody>
      </p:sp>
      <p:sp>
        <p:nvSpPr>
          <p:cNvPr id="114664014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63706916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52195015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423110784115752728</a:t>
            </a:r>
          </a:p>
        </p:txBody>
      </p:sp>
      <p:sp>
        <p:nvSpPr>
          <p:cNvPr id="202943711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2:34 PM</a:t>
            </a:r>
          </a:p>
        </p:txBody>
      </p:sp>
      <p:sp>
        <p:nvSpPr>
          <p:cNvPr id="212342998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4955295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213147432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424295165398288286</a:t>
            </a:r>
          </a:p>
        </p:txBody>
      </p:sp>
      <p:sp>
        <p:nvSpPr>
          <p:cNvPr id="825654249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4:29 PM</a:t>
            </a:r>
          </a:p>
        </p:txBody>
      </p:sp>
      <p:sp>
        <p:nvSpPr>
          <p:cNvPr id="120985970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782254779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21101555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433049702630355065</a:t>
            </a:r>
          </a:p>
        </p:txBody>
      </p:sp>
      <p:sp>
        <p:nvSpPr>
          <p:cNvPr id="124606121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4:30 PM</a:t>
            </a:r>
          </a:p>
        </p:txBody>
      </p:sp>
      <p:sp>
        <p:nvSpPr>
          <p:cNvPr id="169487020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47490315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178580957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431743910642449670</a:t>
            </a:r>
          </a:p>
        </p:txBody>
      </p:sp>
      <p:sp>
        <p:nvSpPr>
          <p:cNvPr id="18876957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4:56 PM</a:t>
            </a:r>
          </a:p>
        </p:txBody>
      </p:sp>
      <p:sp>
        <p:nvSpPr>
          <p:cNvPr id="113825759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57370165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1032383757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439790529164406750</a:t>
            </a:r>
          </a:p>
        </p:txBody>
      </p:sp>
      <p:sp>
        <p:nvSpPr>
          <p:cNvPr id="896124637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9/26/17 12:29 PM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69893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7010701</a:t>
            </a:r>
          </a:p>
        </p:txBody>
      </p:sp>
      <p:sp>
        <p:nvSpPr>
          <p:cNvPr id="25081899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597</a:t>
            </a:r>
          </a:p>
        </p:txBody>
      </p:sp>
      <p:sp>
        <p:nvSpPr>
          <p:cNvPr id="195306032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426637019183973105</a:t>
            </a:r>
          </a:p>
        </p:txBody>
      </p:sp>
      <p:sp>
        <p:nvSpPr>
          <p:cNvPr id="26510402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9/26/17 3:01 PM</a:t>
            </a:r>
          </a:p>
        </p:txBody>
      </p:sp>
      <p:sp>
        <p:nvSpPr>
          <p:cNvPr id="47821810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9141733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898660619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430017999230194875</a:t>
            </a:r>
          </a:p>
        </p:txBody>
      </p:sp>
      <p:sp>
        <p:nvSpPr>
          <p:cNvPr id="140817941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10:22 AM</a:t>
            </a:r>
          </a:p>
        </p:txBody>
      </p:sp>
      <p:sp>
        <p:nvSpPr>
          <p:cNvPr id="120383781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80049675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101221567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437095912173914180</a:t>
            </a:r>
          </a:p>
        </p:txBody>
      </p:sp>
      <p:sp>
        <p:nvSpPr>
          <p:cNvPr id="40212222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10:55 AM</a:t>
            </a:r>
          </a:p>
        </p:txBody>
      </p:sp>
      <p:sp>
        <p:nvSpPr>
          <p:cNvPr id="148703612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4164628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49145271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438011377487695968</a:t>
            </a:r>
          </a:p>
        </p:txBody>
      </p:sp>
      <p:sp>
        <p:nvSpPr>
          <p:cNvPr id="89301788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11:08 AM</a:t>
            </a:r>
          </a:p>
        </p:txBody>
      </p:sp>
      <p:sp>
        <p:nvSpPr>
          <p:cNvPr id="213310153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210719406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93639060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438189742962742493</a:t>
            </a:r>
          </a:p>
        </p:txBody>
      </p:sp>
      <p:sp>
        <p:nvSpPr>
          <p:cNvPr id="135826143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11:29 AM</a:t>
            </a:r>
          </a:p>
        </p:txBody>
      </p:sp>
      <p:sp>
        <p:nvSpPr>
          <p:cNvPr id="19854510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06001669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16294615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436843484947613803</a:t>
            </a:r>
          </a:p>
        </p:txBody>
      </p:sp>
      <p:sp>
        <p:nvSpPr>
          <p:cNvPr id="1927104880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11:43 AM</a:t>
            </a:r>
          </a:p>
        </p:txBody>
      </p:sp>
      <p:sp>
        <p:nvSpPr>
          <p:cNvPr id="144034278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514684225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</a:t>
            </a:r>
          </a:p>
        </p:txBody>
      </p:sp>
      <p:sp>
        <p:nvSpPr>
          <p:cNvPr id="63354260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438918744223718003</a:t>
            </a:r>
          </a:p>
        </p:txBody>
      </p:sp>
      <p:sp>
        <p:nvSpPr>
          <p:cNvPr id="103686471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11:57 AM</a:t>
            </a:r>
          </a:p>
        </p:txBody>
      </p:sp>
      <p:sp>
        <p:nvSpPr>
          <p:cNvPr id="65598861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4000400</a:t>
            </a:r>
          </a:p>
        </p:txBody>
      </p:sp>
      <p:sp>
        <p:nvSpPr>
          <p:cNvPr id="138280789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12680</a:t>
            </a:r>
          </a:p>
        </p:txBody>
      </p:sp>
      <p:sp>
        <p:nvSpPr>
          <p:cNvPr id="186514679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428906769825552024</a:t>
            </a:r>
          </a:p>
        </p:txBody>
      </p:sp>
      <p:sp>
        <p:nvSpPr>
          <p:cNvPr id="945257390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3:51 PM</a:t>
            </a:r>
          </a:p>
        </p:txBody>
      </p:sp>
      <p:sp>
        <p:nvSpPr>
          <p:cNvPr id="140254179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58897884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4925</a:t>
            </a:r>
          </a:p>
        </p:txBody>
      </p:sp>
      <p:sp>
        <p:nvSpPr>
          <p:cNvPr id="184781218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434491695666446573</a:t>
            </a:r>
          </a:p>
        </p:txBody>
      </p:sp>
      <p:sp>
        <p:nvSpPr>
          <p:cNvPr id="183152953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3:53 PM</a:t>
            </a:r>
          </a:p>
        </p:txBody>
      </p:sp>
      <p:sp>
        <p:nvSpPr>
          <p:cNvPr id="199018327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2578052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915474740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423899476192609225</a:t>
            </a:r>
          </a:p>
        </p:txBody>
      </p:sp>
      <p:sp>
        <p:nvSpPr>
          <p:cNvPr id="122228799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3:53 PM</a:t>
            </a:r>
          </a:p>
        </p:txBody>
      </p:sp>
      <p:sp>
        <p:nvSpPr>
          <p:cNvPr id="108258266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02480548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9436225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426043801458431256</a:t>
            </a:r>
          </a:p>
        </p:txBody>
      </p:sp>
      <p:sp>
        <p:nvSpPr>
          <p:cNvPr id="20755803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4:21 PM</a:t>
            </a:r>
          </a:p>
        </p:txBody>
      </p:sp>
      <p:sp>
        <p:nvSpPr>
          <p:cNvPr id="207371887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5000500</a:t>
            </a:r>
          </a:p>
        </p:txBody>
      </p:sp>
      <p:sp>
        <p:nvSpPr>
          <p:cNvPr id="1825250160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6057182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427888553085571572</a:t>
            </a:r>
          </a:p>
        </p:txBody>
      </p:sp>
      <p:sp>
        <p:nvSpPr>
          <p:cNvPr id="144172639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4:23 PM</a:t>
            </a:r>
          </a:p>
        </p:txBody>
      </p:sp>
      <p:sp>
        <p:nvSpPr>
          <p:cNvPr id="211172911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7020702</a:t>
            </a:r>
          </a:p>
        </p:txBody>
      </p:sp>
      <p:sp>
        <p:nvSpPr>
          <p:cNvPr id="123279194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62615803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425063386568637079</a:t>
            </a:r>
          </a:p>
        </p:txBody>
      </p:sp>
      <p:sp>
        <p:nvSpPr>
          <p:cNvPr id="12394956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11:47 AM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0732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7050705</a:t>
            </a:r>
          </a:p>
        </p:txBody>
      </p:sp>
      <p:sp>
        <p:nvSpPr>
          <p:cNvPr id="393593448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55987546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422981158239667164</a:t>
            </a:r>
          </a:p>
        </p:txBody>
      </p:sp>
      <p:sp>
        <p:nvSpPr>
          <p:cNvPr id="100967342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3:05 PM</a:t>
            </a:r>
          </a:p>
        </p:txBody>
      </p:sp>
      <p:sp>
        <p:nvSpPr>
          <p:cNvPr id="160559964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7010701</a:t>
            </a:r>
          </a:p>
        </p:txBody>
      </p:sp>
      <p:sp>
        <p:nvSpPr>
          <p:cNvPr id="171838226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6996037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421271545089616610</a:t>
            </a:r>
          </a:p>
        </p:txBody>
      </p:sp>
      <p:sp>
        <p:nvSpPr>
          <p:cNvPr id="187915660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10/3/17 10:14 AM</a:t>
            </a:r>
          </a:p>
        </p:txBody>
      </p:sp>
      <p:sp>
        <p:nvSpPr>
          <p:cNvPr id="86379887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7020702</a:t>
            </a:r>
          </a:p>
        </p:txBody>
      </p:sp>
      <p:sp>
        <p:nvSpPr>
          <p:cNvPr id="92065562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520</a:t>
            </a:r>
          </a:p>
        </p:txBody>
      </p:sp>
      <p:sp>
        <p:nvSpPr>
          <p:cNvPr id="99498560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426412373982956566</a:t>
            </a:r>
          </a:p>
        </p:txBody>
      </p:sp>
      <p:sp>
        <p:nvSpPr>
          <p:cNvPr id="118338482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10/3/17 3:28 PM</a:t>
            </a:r>
          </a:p>
        </p:txBody>
      </p:sp>
      <p:sp>
        <p:nvSpPr>
          <p:cNvPr id="28626232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7040704</a:t>
            </a:r>
          </a:p>
        </p:txBody>
      </p:sp>
      <p:sp>
        <p:nvSpPr>
          <p:cNvPr id="67098652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</a:t>
            </a:r>
          </a:p>
        </p:txBody>
      </p:sp>
      <p:sp>
        <p:nvSpPr>
          <p:cNvPr id="185054241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422919762925596730</a:t>
            </a:r>
          </a:p>
        </p:txBody>
      </p:sp>
      <p:sp>
        <p:nvSpPr>
          <p:cNvPr id="162614651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10/3/17 4:34 PM</a:t>
            </a:r>
          </a:p>
        </p:txBody>
      </p:sp>
      <p:sp>
        <p:nvSpPr>
          <p:cNvPr id="190932152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5010501</a:t>
            </a:r>
          </a:p>
        </p:txBody>
      </p:sp>
      <p:sp>
        <p:nvSpPr>
          <p:cNvPr id="62802927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88673</a:t>
            </a:r>
          </a:p>
        </p:txBody>
      </p:sp>
      <p:sp>
        <p:nvSpPr>
          <p:cNvPr id="60289565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427621842076093323</a:t>
            </a:r>
          </a:p>
        </p:txBody>
      </p:sp>
      <p:sp>
        <p:nvSpPr>
          <p:cNvPr id="73375029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10/6/17 10:56 AM</a:t>
            </a:r>
          </a:p>
        </p:txBody>
      </p:sp>
      <p:sp>
        <p:nvSpPr>
          <p:cNvPr id="89908279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5010501</a:t>
            </a:r>
          </a:p>
        </p:txBody>
      </p:sp>
      <p:sp>
        <p:nvSpPr>
          <p:cNvPr id="172910589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2000000</a:t>
            </a:r>
          </a:p>
        </p:txBody>
      </p:sp>
      <p:sp>
        <p:nvSpPr>
          <p:cNvPr id="106627697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424445555255845535</a:t>
            </a:r>
          </a:p>
        </p:txBody>
      </p:sp>
      <p:sp>
        <p:nvSpPr>
          <p:cNvPr id="1977098000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10/10/17 2:40 PM</a:t>
            </a:r>
          </a:p>
        </p:txBody>
      </p:sp>
      <p:sp>
        <p:nvSpPr>
          <p:cNvPr id="199840666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5010501</a:t>
            </a:r>
          </a:p>
        </p:txBody>
      </p:sp>
      <p:sp>
        <p:nvSpPr>
          <p:cNvPr id="26982249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2000000</a:t>
            </a:r>
          </a:p>
        </p:txBody>
      </p:sp>
      <p:sp>
        <p:nvSpPr>
          <p:cNvPr id="159535852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429816236747196428</a:t>
            </a:r>
          </a:p>
        </p:txBody>
      </p:sp>
      <p:sp>
        <p:nvSpPr>
          <p:cNvPr id="177855522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10/10/17 3:14 PM</a:t>
            </a:r>
          </a:p>
        </p:txBody>
      </p:sp>
      <p:sp>
        <p:nvSpPr>
          <p:cNvPr id="199877362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8070807</a:t>
            </a:r>
          </a:p>
        </p:txBody>
      </p:sp>
      <p:sp>
        <p:nvSpPr>
          <p:cNvPr id="1314815091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8409508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427044628695309942</a:t>
            </a:r>
          </a:p>
        </p:txBody>
      </p:sp>
      <p:sp>
        <p:nvSpPr>
          <p:cNvPr id="145860454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10/16/17 12:33 PM</a:t>
            </a:r>
          </a:p>
        </p:txBody>
      </p:sp>
      <p:sp>
        <p:nvSpPr>
          <p:cNvPr id="936914125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6080608</a:t>
            </a:r>
          </a:p>
        </p:txBody>
      </p:sp>
      <p:sp>
        <p:nvSpPr>
          <p:cNvPr id="17356483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9714266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420250867859706433</a:t>
            </a:r>
          </a:p>
        </p:txBody>
      </p:sp>
      <p:sp>
        <p:nvSpPr>
          <p:cNvPr id="11369290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10/16/17 1:14 PM</a:t>
            </a:r>
          </a:p>
        </p:txBody>
      </p:sp>
      <p:sp>
        <p:nvSpPr>
          <p:cNvPr id="89003105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7150715</a:t>
            </a:r>
          </a:p>
        </p:txBody>
      </p:sp>
      <p:sp>
        <p:nvSpPr>
          <p:cNvPr id="208043715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6626329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427257016508345188</a:t>
            </a:r>
          </a:p>
        </p:txBody>
      </p:sp>
      <p:sp>
        <p:nvSpPr>
          <p:cNvPr id="106037880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10/16/17 5:06 PM</a:t>
            </a:r>
          </a:p>
        </p:txBody>
      </p:sp>
      <p:sp>
        <p:nvSpPr>
          <p:cNvPr id="182386231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6090609</a:t>
            </a:r>
          </a:p>
        </p:txBody>
      </p:sp>
      <p:sp>
        <p:nvSpPr>
          <p:cNvPr id="39974855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7160895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427728228360024109</a:t>
            </a:r>
          </a:p>
        </p:txBody>
      </p:sp>
      <p:sp>
        <p:nvSpPr>
          <p:cNvPr id="26621319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10/17/17 10:23 AM</a:t>
            </a:r>
          </a:p>
        </p:txBody>
      </p:sp>
      <p:sp>
        <p:nvSpPr>
          <p:cNvPr id="128932153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6090609</a:t>
            </a:r>
          </a:p>
        </p:txBody>
      </p:sp>
      <p:sp>
        <p:nvSpPr>
          <p:cNvPr id="118162983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125</a:t>
            </a:r>
          </a:p>
        </p:txBody>
      </p:sp>
      <p:sp>
        <p:nvSpPr>
          <p:cNvPr id="143751847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423568495494441740</a:t>
            </a:r>
          </a:p>
        </p:txBody>
      </p:sp>
      <p:sp>
        <p:nvSpPr>
          <p:cNvPr id="70815009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10/17/17 10:25 AM</a:t>
            </a:r>
          </a:p>
        </p:txBody>
      </p:sp>
      <p:sp>
        <p:nvSpPr>
          <p:cNvPr id="75563277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8030803</a:t>
            </a:r>
          </a:p>
        </p:txBody>
      </p:sp>
      <p:sp>
        <p:nvSpPr>
          <p:cNvPr id="44038578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97142676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423881964191906610</a:t>
            </a:r>
          </a:p>
        </p:txBody>
      </p:sp>
      <p:sp>
        <p:nvSpPr>
          <p:cNvPr id="107059423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10/17/17 11:27 AM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43854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7090709</a:t>
            </a:r>
          </a:p>
        </p:txBody>
      </p:sp>
      <p:sp>
        <p:nvSpPr>
          <p:cNvPr id="64912056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8838928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422276512292880574</a:t>
            </a:r>
          </a:p>
        </p:txBody>
      </p:sp>
      <p:sp>
        <p:nvSpPr>
          <p:cNvPr id="176671414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10/17/17 12:31 PM</a:t>
            </a:r>
          </a:p>
        </p:txBody>
      </p:sp>
      <p:sp>
        <p:nvSpPr>
          <p:cNvPr id="128083706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6060606</a:t>
            </a:r>
          </a:p>
        </p:txBody>
      </p:sp>
      <p:sp>
        <p:nvSpPr>
          <p:cNvPr id="181309803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06186235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425897304097456035</a:t>
            </a:r>
          </a:p>
        </p:txBody>
      </p:sp>
      <p:sp>
        <p:nvSpPr>
          <p:cNvPr id="209659014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10/17/17 1:14 PM</a:t>
            </a:r>
          </a:p>
        </p:txBody>
      </p:sp>
      <p:sp>
        <p:nvSpPr>
          <p:cNvPr id="188831781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6050605</a:t>
            </a:r>
          </a:p>
        </p:txBody>
      </p:sp>
      <p:sp>
        <p:nvSpPr>
          <p:cNvPr id="28604866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20074381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426136689035355857</a:t>
            </a:r>
          </a:p>
        </p:txBody>
      </p:sp>
      <p:sp>
        <p:nvSpPr>
          <p:cNvPr id="1330925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10/18/17 10:19 AM</a:t>
            </a:r>
          </a:p>
        </p:txBody>
      </p:sp>
      <p:sp>
        <p:nvSpPr>
          <p:cNvPr id="46705945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8090809</a:t>
            </a:r>
          </a:p>
        </p:txBody>
      </p:sp>
      <p:sp>
        <p:nvSpPr>
          <p:cNvPr id="181414514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1793015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426871492079340263</a:t>
            </a:r>
          </a:p>
        </p:txBody>
      </p:sp>
      <p:sp>
        <p:nvSpPr>
          <p:cNvPr id="209595121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10/18/17 10:57 AM</a:t>
            </a:r>
          </a:p>
        </p:txBody>
      </p:sp>
      <p:sp>
        <p:nvSpPr>
          <p:cNvPr id="136742531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8060806</a:t>
            </a:r>
          </a:p>
        </p:txBody>
      </p:sp>
      <p:sp>
        <p:nvSpPr>
          <p:cNvPr id="80545408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4264832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422622875140983535</a:t>
            </a:r>
          </a:p>
        </p:txBody>
      </p:sp>
      <p:sp>
        <p:nvSpPr>
          <p:cNvPr id="59024332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10/18/17 12:56 PM</a:t>
            </a:r>
          </a:p>
        </p:txBody>
      </p:sp>
      <p:sp>
        <p:nvSpPr>
          <p:cNvPr id="202989238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8060806</a:t>
            </a:r>
          </a:p>
        </p:txBody>
      </p:sp>
      <p:sp>
        <p:nvSpPr>
          <p:cNvPr id="151558127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4225858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423285035428774211</a:t>
            </a:r>
          </a:p>
        </p:txBody>
      </p:sp>
      <p:sp>
        <p:nvSpPr>
          <p:cNvPr id="198013394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10/18/17 1:05 PM</a:t>
            </a:r>
          </a:p>
        </p:txBody>
      </p:sp>
      <p:sp>
        <p:nvSpPr>
          <p:cNvPr id="167708534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603</a:t>
            </a:r>
          </a:p>
        </p:txBody>
      </p:sp>
      <p:sp>
        <p:nvSpPr>
          <p:cNvPr id="38039518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9100395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422805247469331539</a:t>
            </a:r>
          </a:p>
        </p:txBody>
      </p:sp>
      <p:sp>
        <p:nvSpPr>
          <p:cNvPr id="90416678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10/20/17 2:20 PM</a:t>
            </a:r>
          </a:p>
        </p:txBody>
      </p:sp>
      <p:sp>
        <p:nvSpPr>
          <p:cNvPr id="168758958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603</a:t>
            </a:r>
          </a:p>
        </p:txBody>
      </p:sp>
      <p:sp>
        <p:nvSpPr>
          <p:cNvPr id="28069714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9665072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428733239465070204</a:t>
            </a:r>
          </a:p>
        </p:txBody>
      </p:sp>
      <p:sp>
        <p:nvSpPr>
          <p:cNvPr id="115980835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10/20/17 2:33 PM</a:t>
            </a:r>
          </a:p>
        </p:txBody>
      </p:sp>
      <p:sp>
        <p:nvSpPr>
          <p:cNvPr id="35975351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156524710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225</a:t>
            </a:r>
          </a:p>
        </p:txBody>
      </p:sp>
      <p:sp>
        <p:nvSpPr>
          <p:cNvPr id="200967962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424867554338176588</a:t>
            </a:r>
          </a:p>
        </p:txBody>
      </p:sp>
      <p:sp>
        <p:nvSpPr>
          <p:cNvPr id="94031841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10/20/17 2:34 PM</a:t>
            </a:r>
          </a:p>
        </p:txBody>
      </p:sp>
      <p:sp>
        <p:nvSpPr>
          <p:cNvPr id="64345876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802</a:t>
            </a:r>
          </a:p>
        </p:txBody>
      </p:sp>
      <p:sp>
        <p:nvSpPr>
          <p:cNvPr id="63131963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1822785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426858935800160372</a:t>
            </a:r>
          </a:p>
        </p:txBody>
      </p:sp>
      <p:sp>
        <p:nvSpPr>
          <p:cNvPr id="107896877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10/20/17 2:34 PM</a:t>
            </a:r>
          </a:p>
        </p:txBody>
      </p:sp>
      <p:sp>
        <p:nvSpPr>
          <p:cNvPr id="90325888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723</a:t>
            </a:r>
          </a:p>
        </p:txBody>
      </p:sp>
      <p:sp>
        <p:nvSpPr>
          <p:cNvPr id="43156342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7979</a:t>
            </a:r>
          </a:p>
        </p:txBody>
      </p:sp>
      <p:sp>
        <p:nvSpPr>
          <p:cNvPr id="181337040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427811955891683693</a:t>
            </a:r>
          </a:p>
        </p:txBody>
      </p:sp>
      <p:sp>
        <p:nvSpPr>
          <p:cNvPr id="138269791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10:50 AM</a:t>
            </a:r>
          </a:p>
        </p:txBody>
      </p:sp>
      <p:sp>
        <p:nvSpPr>
          <p:cNvPr id="138648892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4775130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</a:t>
            </a:r>
          </a:p>
        </p:txBody>
      </p:sp>
      <p:sp>
        <p:nvSpPr>
          <p:cNvPr id="108622705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423984821185663959</a:t>
            </a:r>
          </a:p>
        </p:txBody>
      </p:sp>
      <p:sp>
        <p:nvSpPr>
          <p:cNvPr id="108273619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11:01 AM</a:t>
            </a:r>
          </a:p>
        </p:txBody>
      </p:sp>
      <p:sp>
        <p:nvSpPr>
          <p:cNvPr id="86379029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196132015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9039405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429931127811539726</a:t>
            </a:r>
          </a:p>
        </p:txBody>
      </p:sp>
      <p:sp>
        <p:nvSpPr>
          <p:cNvPr id="123393091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11:09 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91133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46</a:t>
            </a:r>
          </a:p>
        </p:txBody>
      </p:sp>
      <p:sp>
        <p:nvSpPr>
          <p:cNvPr id="15899088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3998</a:t>
            </a:r>
          </a:p>
        </p:txBody>
      </p:sp>
      <p:sp>
        <p:nvSpPr>
          <p:cNvPr id="105895630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424870842396537325</a:t>
            </a:r>
          </a:p>
        </p:txBody>
      </p:sp>
      <p:sp>
        <p:nvSpPr>
          <p:cNvPr id="1493343893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5/18/17 2:36 PM</a:t>
            </a:r>
          </a:p>
        </p:txBody>
      </p:sp>
      <p:sp>
        <p:nvSpPr>
          <p:cNvPr id="2053622616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60121016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58</a:t>
            </a:r>
          </a:p>
        </p:txBody>
      </p:sp>
      <p:sp>
        <p:nvSpPr>
          <p:cNvPr id="187325320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420932094771614459</a:t>
            </a:r>
          </a:p>
        </p:txBody>
      </p:sp>
      <p:sp>
        <p:nvSpPr>
          <p:cNvPr id="58067302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10:33 AM</a:t>
            </a:r>
          </a:p>
        </p:txBody>
      </p:sp>
      <p:sp>
        <p:nvSpPr>
          <p:cNvPr id="171792691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175893759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330</a:t>
            </a:r>
          </a:p>
        </p:txBody>
      </p:sp>
      <p:sp>
        <p:nvSpPr>
          <p:cNvPr id="100199695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428764596145367525</a:t>
            </a:r>
          </a:p>
        </p:txBody>
      </p:sp>
      <p:sp>
        <p:nvSpPr>
          <p:cNvPr id="207339103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10:34 AM</a:t>
            </a:r>
          </a:p>
        </p:txBody>
      </p:sp>
      <p:sp>
        <p:nvSpPr>
          <p:cNvPr id="91209772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169186059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5307673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423986678018716475</a:t>
            </a:r>
          </a:p>
        </p:txBody>
      </p:sp>
      <p:sp>
        <p:nvSpPr>
          <p:cNvPr id="116941421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10:35 AM</a:t>
            </a:r>
          </a:p>
        </p:txBody>
      </p:sp>
      <p:sp>
        <p:nvSpPr>
          <p:cNvPr id="53227551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118731381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5438461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429539391378864916</a:t>
            </a:r>
          </a:p>
        </p:txBody>
      </p:sp>
      <p:sp>
        <p:nvSpPr>
          <p:cNvPr id="140948728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3:30 PM</a:t>
            </a:r>
          </a:p>
        </p:txBody>
      </p:sp>
      <p:sp>
        <p:nvSpPr>
          <p:cNvPr id="8202701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133</a:t>
            </a:r>
          </a:p>
        </p:txBody>
      </p:sp>
      <p:sp>
        <p:nvSpPr>
          <p:cNvPr id="169468986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325</a:t>
            </a:r>
          </a:p>
        </p:txBody>
      </p:sp>
      <p:sp>
        <p:nvSpPr>
          <p:cNvPr id="64853039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428450431688771960</a:t>
            </a:r>
          </a:p>
        </p:txBody>
      </p:sp>
      <p:sp>
        <p:nvSpPr>
          <p:cNvPr id="178505578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4:34 PM</a:t>
            </a:r>
          </a:p>
        </p:txBody>
      </p:sp>
      <p:sp>
        <p:nvSpPr>
          <p:cNvPr id="193879626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133</a:t>
            </a:r>
          </a:p>
        </p:txBody>
      </p:sp>
      <p:sp>
        <p:nvSpPr>
          <p:cNvPr id="1973914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2550131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428514179071764377</a:t>
            </a:r>
          </a:p>
        </p:txBody>
      </p:sp>
      <p:sp>
        <p:nvSpPr>
          <p:cNvPr id="157156124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5:06 PM</a:t>
            </a:r>
          </a:p>
        </p:txBody>
      </p:sp>
      <p:sp>
        <p:nvSpPr>
          <p:cNvPr id="1406798502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99090215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119506200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424519653116195806</a:t>
            </a:r>
          </a:p>
        </p:txBody>
      </p:sp>
      <p:sp>
        <p:nvSpPr>
          <p:cNvPr id="2052227570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5/22/17 6:35 PM</a:t>
            </a:r>
          </a:p>
        </p:txBody>
      </p:sp>
      <p:sp>
        <p:nvSpPr>
          <p:cNvPr id="204460317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3449400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95</a:t>
            </a:r>
          </a:p>
        </p:txBody>
      </p:sp>
      <p:sp>
        <p:nvSpPr>
          <p:cNvPr id="58897457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432991331180556278</a:t>
            </a:r>
          </a:p>
        </p:txBody>
      </p:sp>
      <p:sp>
        <p:nvSpPr>
          <p:cNvPr id="129448382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12:13 PM</a:t>
            </a:r>
          </a:p>
        </p:txBody>
      </p:sp>
      <p:sp>
        <p:nvSpPr>
          <p:cNvPr id="116862284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3019899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125541363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429573537499479630</a:t>
            </a:r>
          </a:p>
        </p:txBody>
      </p:sp>
      <p:sp>
        <p:nvSpPr>
          <p:cNvPr id="117394341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12:13 PM</a:t>
            </a:r>
          </a:p>
        </p:txBody>
      </p:sp>
      <p:sp>
        <p:nvSpPr>
          <p:cNvPr id="104040863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36216745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99322348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433445079008159006</a:t>
            </a:r>
          </a:p>
        </p:txBody>
      </p:sp>
      <p:sp>
        <p:nvSpPr>
          <p:cNvPr id="96327149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12:42 PM</a:t>
            </a:r>
          </a:p>
        </p:txBody>
      </p:sp>
      <p:sp>
        <p:nvSpPr>
          <p:cNvPr id="48326220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15875587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0470376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425434415803218718</a:t>
            </a:r>
          </a:p>
        </p:txBody>
      </p:sp>
      <p:sp>
        <p:nvSpPr>
          <p:cNvPr id="23907557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12:45 PM</a:t>
            </a:r>
          </a:p>
        </p:txBody>
      </p:sp>
      <p:sp>
        <p:nvSpPr>
          <p:cNvPr id="210614626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83713547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16770205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437274146016492559</a:t>
            </a:r>
          </a:p>
        </p:txBody>
      </p:sp>
      <p:sp>
        <p:nvSpPr>
          <p:cNvPr id="12107574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12:45 PM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019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146545707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3077214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421064734085860521</a:t>
            </a:r>
          </a:p>
        </p:txBody>
      </p:sp>
      <p:sp>
        <p:nvSpPr>
          <p:cNvPr id="128108634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11:16 AM</a:t>
            </a:r>
          </a:p>
        </p:txBody>
      </p:sp>
      <p:sp>
        <p:nvSpPr>
          <p:cNvPr id="162518394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721</a:t>
            </a:r>
          </a:p>
        </p:txBody>
      </p:sp>
      <p:sp>
        <p:nvSpPr>
          <p:cNvPr id="214468810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39600700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428940956581280917</a:t>
            </a:r>
          </a:p>
        </p:txBody>
      </p:sp>
      <p:sp>
        <p:nvSpPr>
          <p:cNvPr id="110521501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11:19 AM</a:t>
            </a:r>
          </a:p>
        </p:txBody>
      </p:sp>
      <p:sp>
        <p:nvSpPr>
          <p:cNvPr id="140261599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10310433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2930982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426102134789646914</a:t>
            </a:r>
          </a:p>
        </p:txBody>
      </p:sp>
      <p:sp>
        <p:nvSpPr>
          <p:cNvPr id="105248783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11:37 AM</a:t>
            </a:r>
          </a:p>
        </p:txBody>
      </p:sp>
      <p:sp>
        <p:nvSpPr>
          <p:cNvPr id="101332174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320255910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4506725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426530402189975665</a:t>
            </a:r>
          </a:p>
        </p:txBody>
      </p:sp>
      <p:sp>
        <p:nvSpPr>
          <p:cNvPr id="153569588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11:40 AM</a:t>
            </a:r>
          </a:p>
        </p:txBody>
      </p:sp>
      <p:sp>
        <p:nvSpPr>
          <p:cNvPr id="147444762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191151714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83714152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421415154211789742</a:t>
            </a:r>
          </a:p>
        </p:txBody>
      </p:sp>
      <p:sp>
        <p:nvSpPr>
          <p:cNvPr id="188676503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11:49 AM</a:t>
            </a:r>
          </a:p>
        </p:txBody>
      </p:sp>
      <p:sp>
        <p:nvSpPr>
          <p:cNvPr id="89931637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721</a:t>
            </a:r>
          </a:p>
        </p:txBody>
      </p:sp>
      <p:sp>
        <p:nvSpPr>
          <p:cNvPr id="106543571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</a:t>
            </a:r>
          </a:p>
        </p:txBody>
      </p:sp>
      <p:sp>
        <p:nvSpPr>
          <p:cNvPr id="144447792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420478889767140188</a:t>
            </a:r>
          </a:p>
        </p:txBody>
      </p:sp>
      <p:sp>
        <p:nvSpPr>
          <p:cNvPr id="19815938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1:08 PM</a:t>
            </a:r>
          </a:p>
        </p:txBody>
      </p:sp>
      <p:sp>
        <p:nvSpPr>
          <p:cNvPr id="184386793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723</a:t>
            </a:r>
          </a:p>
        </p:txBody>
      </p:sp>
      <p:sp>
        <p:nvSpPr>
          <p:cNvPr id="148071770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22630418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424077237567771732</a:t>
            </a:r>
          </a:p>
        </p:txBody>
      </p:sp>
      <p:sp>
        <p:nvSpPr>
          <p:cNvPr id="107046932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1:13 PM</a:t>
            </a:r>
          </a:p>
        </p:txBody>
      </p:sp>
      <p:sp>
        <p:nvSpPr>
          <p:cNvPr id="1811171377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723</a:t>
            </a:r>
          </a:p>
        </p:txBody>
      </p:sp>
      <p:sp>
        <p:nvSpPr>
          <p:cNvPr id="101177472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4950991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422410376019770321</a:t>
            </a:r>
          </a:p>
        </p:txBody>
      </p:sp>
      <p:sp>
        <p:nvSpPr>
          <p:cNvPr id="10047381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1:17 PM</a:t>
            </a:r>
          </a:p>
        </p:txBody>
      </p:sp>
      <p:sp>
        <p:nvSpPr>
          <p:cNvPr id="127516226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723</a:t>
            </a:r>
          </a:p>
        </p:txBody>
      </p:sp>
      <p:sp>
        <p:nvSpPr>
          <p:cNvPr id="53009485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2520486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424996973168669205</a:t>
            </a:r>
          </a:p>
        </p:txBody>
      </p:sp>
      <p:sp>
        <p:nvSpPr>
          <p:cNvPr id="195604882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1:20 PM</a:t>
            </a:r>
          </a:p>
        </p:txBody>
      </p:sp>
      <p:sp>
        <p:nvSpPr>
          <p:cNvPr id="86640703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716</a:t>
            </a:r>
          </a:p>
        </p:txBody>
      </p:sp>
      <p:sp>
        <p:nvSpPr>
          <p:cNvPr id="199092914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280</a:t>
            </a:r>
          </a:p>
        </p:txBody>
      </p:sp>
      <p:sp>
        <p:nvSpPr>
          <p:cNvPr id="79368924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421888044989396308</a:t>
            </a:r>
          </a:p>
        </p:txBody>
      </p:sp>
      <p:sp>
        <p:nvSpPr>
          <p:cNvPr id="181863158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1:27 PM</a:t>
            </a:r>
          </a:p>
        </p:txBody>
      </p:sp>
      <p:sp>
        <p:nvSpPr>
          <p:cNvPr id="2101398927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</a:t>
            </a:r>
          </a:p>
        </p:txBody>
      </p:sp>
      <p:sp>
        <p:nvSpPr>
          <p:cNvPr id="137702711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95</a:t>
            </a:r>
          </a:p>
        </p:txBody>
      </p:sp>
      <p:sp>
        <p:nvSpPr>
          <p:cNvPr id="14072031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424591476493802750</a:t>
            </a:r>
          </a:p>
        </p:txBody>
      </p:sp>
      <p:sp>
        <p:nvSpPr>
          <p:cNvPr id="142117242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10/23/17 4:04 PM</a:t>
            </a:r>
          </a:p>
        </p:txBody>
      </p:sp>
      <p:sp>
        <p:nvSpPr>
          <p:cNvPr id="80339286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</a:t>
            </a:r>
          </a:p>
        </p:txBody>
      </p:sp>
      <p:sp>
        <p:nvSpPr>
          <p:cNvPr id="167116960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1543194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428615017748344528</a:t>
            </a:r>
          </a:p>
        </p:txBody>
      </p:sp>
      <p:sp>
        <p:nvSpPr>
          <p:cNvPr id="21118965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9:58 AM</a:t>
            </a:r>
          </a:p>
        </p:txBody>
      </p:sp>
      <p:sp>
        <p:nvSpPr>
          <p:cNvPr id="89168551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</a:t>
            </a:r>
          </a:p>
        </p:txBody>
      </p:sp>
      <p:sp>
        <p:nvSpPr>
          <p:cNvPr id="90673471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9361450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421632112624419750</a:t>
            </a:r>
          </a:p>
        </p:txBody>
      </p:sp>
      <p:sp>
        <p:nvSpPr>
          <p:cNvPr id="57450579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11:54 AM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50258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811</a:t>
            </a:r>
          </a:p>
        </p:txBody>
      </p:sp>
      <p:sp>
        <p:nvSpPr>
          <p:cNvPr id="128831677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131</a:t>
            </a:r>
          </a:p>
        </p:txBody>
      </p:sp>
      <p:sp>
        <p:nvSpPr>
          <p:cNvPr id="24000448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427112827473451200</a:t>
            </a:r>
          </a:p>
        </p:txBody>
      </p:sp>
      <p:sp>
        <p:nvSpPr>
          <p:cNvPr id="158926729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1:08 PM</a:t>
            </a:r>
          </a:p>
        </p:txBody>
      </p:sp>
      <p:sp>
        <p:nvSpPr>
          <p:cNvPr id="86620209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78523022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210</a:t>
            </a:r>
          </a:p>
        </p:txBody>
      </p:sp>
      <p:sp>
        <p:nvSpPr>
          <p:cNvPr id="136005119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426350454418424522</a:t>
            </a:r>
          </a:p>
        </p:txBody>
      </p:sp>
      <p:sp>
        <p:nvSpPr>
          <p:cNvPr id="1568461334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1:15 PM</a:t>
            </a:r>
          </a:p>
        </p:txBody>
      </p:sp>
      <p:sp>
        <p:nvSpPr>
          <p:cNvPr id="174328189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60679442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9067740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425161378316451076</a:t>
            </a:r>
          </a:p>
        </p:txBody>
      </p:sp>
      <p:sp>
        <p:nvSpPr>
          <p:cNvPr id="127342258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1:17 PM</a:t>
            </a:r>
          </a:p>
        </p:txBody>
      </p:sp>
      <p:sp>
        <p:nvSpPr>
          <p:cNvPr id="1851568677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812</a:t>
            </a:r>
          </a:p>
        </p:txBody>
      </p:sp>
      <p:sp>
        <p:nvSpPr>
          <p:cNvPr id="48758841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1643059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427444512308426454</a:t>
            </a:r>
          </a:p>
        </p:txBody>
      </p:sp>
      <p:sp>
        <p:nvSpPr>
          <p:cNvPr id="44901012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1:41 PM</a:t>
            </a:r>
          </a:p>
        </p:txBody>
      </p:sp>
      <p:sp>
        <p:nvSpPr>
          <p:cNvPr id="28554372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812</a:t>
            </a:r>
          </a:p>
        </p:txBody>
      </p:sp>
      <p:sp>
        <p:nvSpPr>
          <p:cNvPr id="21142305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303</a:t>
            </a:r>
          </a:p>
        </p:txBody>
      </p:sp>
      <p:sp>
        <p:nvSpPr>
          <p:cNvPr id="53583499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422528470656006123</a:t>
            </a:r>
          </a:p>
        </p:txBody>
      </p:sp>
      <p:sp>
        <p:nvSpPr>
          <p:cNvPr id="53669025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10/24/17 1:58 PM</a:t>
            </a:r>
          </a:p>
        </p:txBody>
      </p:sp>
      <p:sp>
        <p:nvSpPr>
          <p:cNvPr id="64855986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204817383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192</a:t>
            </a:r>
          </a:p>
        </p:txBody>
      </p:sp>
      <p:sp>
        <p:nvSpPr>
          <p:cNvPr id="168514629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425168126732625992</a:t>
            </a:r>
          </a:p>
        </p:txBody>
      </p:sp>
      <p:sp>
        <p:nvSpPr>
          <p:cNvPr id="30257558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10/25/17 10:32 AM</a:t>
            </a:r>
          </a:p>
        </p:txBody>
      </p:sp>
      <p:sp>
        <p:nvSpPr>
          <p:cNvPr id="197344632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71851928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5090455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429175796673314650</a:t>
            </a:r>
          </a:p>
        </p:txBody>
      </p:sp>
      <p:sp>
        <p:nvSpPr>
          <p:cNvPr id="28901625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10/25/17 11:04 AM</a:t>
            </a:r>
          </a:p>
        </p:txBody>
      </p:sp>
      <p:sp>
        <p:nvSpPr>
          <p:cNvPr id="174229734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711</a:t>
            </a:r>
          </a:p>
        </p:txBody>
      </p:sp>
      <p:sp>
        <p:nvSpPr>
          <p:cNvPr id="134861721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59722476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422004505957801323</a:t>
            </a:r>
          </a:p>
        </p:txBody>
      </p:sp>
      <p:sp>
        <p:nvSpPr>
          <p:cNvPr id="50364689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10/25/17 2:45 PM</a:t>
            </a:r>
          </a:p>
        </p:txBody>
      </p:sp>
      <p:sp>
        <p:nvSpPr>
          <p:cNvPr id="85922591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901</a:t>
            </a:r>
          </a:p>
        </p:txBody>
      </p:sp>
      <p:sp>
        <p:nvSpPr>
          <p:cNvPr id="189643346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708</a:t>
            </a:r>
          </a:p>
        </p:txBody>
      </p:sp>
      <p:sp>
        <p:nvSpPr>
          <p:cNvPr id="86832650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423972819180573428</a:t>
            </a:r>
          </a:p>
        </p:txBody>
      </p:sp>
      <p:sp>
        <p:nvSpPr>
          <p:cNvPr id="8646046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10/26/17 12:22 PM</a:t>
            </a:r>
          </a:p>
        </p:txBody>
      </p:sp>
      <p:sp>
        <p:nvSpPr>
          <p:cNvPr id="6596214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901</a:t>
            </a:r>
          </a:p>
        </p:txBody>
      </p:sp>
      <p:sp>
        <p:nvSpPr>
          <p:cNvPr id="94615741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13374843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427712907767549272</a:t>
            </a:r>
          </a:p>
        </p:txBody>
      </p:sp>
      <p:sp>
        <p:nvSpPr>
          <p:cNvPr id="95010632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10/26/17 12:25 PM</a:t>
            </a:r>
          </a:p>
        </p:txBody>
      </p:sp>
      <p:sp>
        <p:nvSpPr>
          <p:cNvPr id="132941126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158458784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3673144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429700873526274961</a:t>
            </a:r>
          </a:p>
        </p:txBody>
      </p:sp>
      <p:sp>
        <p:nvSpPr>
          <p:cNvPr id="74929047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10/26/17 1:11 PM</a:t>
            </a:r>
          </a:p>
        </p:txBody>
      </p:sp>
      <p:sp>
        <p:nvSpPr>
          <p:cNvPr id="17753127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</a:t>
            </a:r>
          </a:p>
        </p:txBody>
      </p:sp>
      <p:sp>
        <p:nvSpPr>
          <p:cNvPr id="113334586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3967</a:t>
            </a:r>
          </a:p>
        </p:txBody>
      </p:sp>
      <p:sp>
        <p:nvSpPr>
          <p:cNvPr id="846739280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423870057433138015</a:t>
            </a:r>
          </a:p>
        </p:txBody>
      </p:sp>
      <p:sp>
        <p:nvSpPr>
          <p:cNvPr id="142035879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10/26/17 1:16 PM</a:t>
            </a:r>
          </a:p>
        </p:txBody>
      </p:sp>
      <p:sp>
        <p:nvSpPr>
          <p:cNvPr id="203620128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901</a:t>
            </a:r>
          </a:p>
        </p:txBody>
      </p:sp>
      <p:sp>
        <p:nvSpPr>
          <p:cNvPr id="136910115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8168030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422563424108490589</a:t>
            </a:r>
          </a:p>
        </p:txBody>
      </p:sp>
      <p:sp>
        <p:nvSpPr>
          <p:cNvPr id="83388436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10/26/17 1:20 PM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24199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549683276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336</a:t>
            </a:r>
          </a:p>
        </p:txBody>
      </p:sp>
      <p:sp>
        <p:nvSpPr>
          <p:cNvPr id="160974821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425181961177380528</a:t>
            </a:r>
          </a:p>
        </p:txBody>
      </p:sp>
      <p:sp>
        <p:nvSpPr>
          <p:cNvPr id="131396598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10/27/17 11:35 AM</a:t>
            </a:r>
          </a:p>
        </p:txBody>
      </p:sp>
      <p:sp>
        <p:nvSpPr>
          <p:cNvPr id="113095612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609</a:t>
            </a:r>
          </a:p>
        </p:txBody>
      </p:sp>
      <p:sp>
        <p:nvSpPr>
          <p:cNvPr id="213203267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92017892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427612496772188390</a:t>
            </a:r>
          </a:p>
        </p:txBody>
      </p:sp>
      <p:sp>
        <p:nvSpPr>
          <p:cNvPr id="195389574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11/6/17 10:31 AM</a:t>
            </a:r>
          </a:p>
        </p:txBody>
      </p:sp>
      <p:sp>
        <p:nvSpPr>
          <p:cNvPr id="214320462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602</a:t>
            </a:r>
          </a:p>
        </p:txBody>
      </p:sp>
      <p:sp>
        <p:nvSpPr>
          <p:cNvPr id="56311979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4175</a:t>
            </a:r>
          </a:p>
        </p:txBody>
      </p:sp>
      <p:sp>
        <p:nvSpPr>
          <p:cNvPr id="136310931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426342409172784098</a:t>
            </a:r>
          </a:p>
        </p:txBody>
      </p:sp>
      <p:sp>
        <p:nvSpPr>
          <p:cNvPr id="36309126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11/6/17 10:59 AM</a:t>
            </a:r>
          </a:p>
        </p:txBody>
      </p:sp>
      <p:sp>
        <p:nvSpPr>
          <p:cNvPr id="52378950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603</a:t>
            </a:r>
          </a:p>
        </p:txBody>
      </p:sp>
      <p:sp>
        <p:nvSpPr>
          <p:cNvPr id="98519777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875</a:t>
            </a:r>
          </a:p>
        </p:txBody>
      </p:sp>
      <p:sp>
        <p:nvSpPr>
          <p:cNvPr id="26867281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428084113334483267</a:t>
            </a:r>
          </a:p>
        </p:txBody>
      </p:sp>
      <p:sp>
        <p:nvSpPr>
          <p:cNvPr id="65806071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11/6/17 11:09 AM</a:t>
            </a:r>
          </a:p>
        </p:txBody>
      </p:sp>
      <p:sp>
        <p:nvSpPr>
          <p:cNvPr id="207150297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812</a:t>
            </a:r>
          </a:p>
        </p:txBody>
      </p:sp>
      <p:sp>
        <p:nvSpPr>
          <p:cNvPr id="11501714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1150</a:t>
            </a:r>
          </a:p>
        </p:txBody>
      </p:sp>
      <p:sp>
        <p:nvSpPr>
          <p:cNvPr id="17078485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427703965302871902</a:t>
            </a:r>
          </a:p>
        </p:txBody>
      </p:sp>
      <p:sp>
        <p:nvSpPr>
          <p:cNvPr id="168342956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11/6/17 12:19 PM</a:t>
            </a:r>
          </a:p>
        </p:txBody>
      </p:sp>
      <p:sp>
        <p:nvSpPr>
          <p:cNvPr id="151952982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807</a:t>
            </a:r>
          </a:p>
        </p:txBody>
      </p:sp>
      <p:sp>
        <p:nvSpPr>
          <p:cNvPr id="7932498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800</a:t>
            </a:r>
          </a:p>
        </p:txBody>
      </p:sp>
      <p:sp>
        <p:nvSpPr>
          <p:cNvPr id="163057889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428838814101702255</a:t>
            </a:r>
          </a:p>
        </p:txBody>
      </p:sp>
      <p:sp>
        <p:nvSpPr>
          <p:cNvPr id="104000441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1:27 PM</a:t>
            </a:r>
          </a:p>
        </p:txBody>
      </p:sp>
      <p:sp>
        <p:nvSpPr>
          <p:cNvPr id="199437846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55440352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15926959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422668510555065081</a:t>
            </a:r>
          </a:p>
        </p:txBody>
      </p:sp>
      <p:sp>
        <p:nvSpPr>
          <p:cNvPr id="28688732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2:44 PM</a:t>
            </a:r>
          </a:p>
        </p:txBody>
      </p:sp>
      <p:sp>
        <p:nvSpPr>
          <p:cNvPr id="42218178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168460793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7180780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421524015213047952</a:t>
            </a:r>
          </a:p>
        </p:txBody>
      </p:sp>
      <p:sp>
        <p:nvSpPr>
          <p:cNvPr id="875794904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2:47 PM</a:t>
            </a:r>
          </a:p>
        </p:txBody>
      </p:sp>
      <p:sp>
        <p:nvSpPr>
          <p:cNvPr id="164522842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131335642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51460388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425719519098867220</a:t>
            </a:r>
          </a:p>
        </p:txBody>
      </p:sp>
      <p:sp>
        <p:nvSpPr>
          <p:cNvPr id="138957181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2:47 PM</a:t>
            </a:r>
          </a:p>
        </p:txBody>
      </p:sp>
      <p:sp>
        <p:nvSpPr>
          <p:cNvPr id="83341141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105272573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92705868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422992118771280626</a:t>
            </a:r>
          </a:p>
        </p:txBody>
      </p:sp>
      <p:sp>
        <p:nvSpPr>
          <p:cNvPr id="96804665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2:52 PM</a:t>
            </a:r>
          </a:p>
        </p:txBody>
      </p:sp>
      <p:sp>
        <p:nvSpPr>
          <p:cNvPr id="184563720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72079668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0842468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426768977667073342</a:t>
            </a:r>
          </a:p>
        </p:txBody>
      </p:sp>
      <p:sp>
        <p:nvSpPr>
          <p:cNvPr id="47461376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2:55 PM</a:t>
            </a:r>
          </a:p>
        </p:txBody>
      </p:sp>
      <p:sp>
        <p:nvSpPr>
          <p:cNvPr id="167283588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805</a:t>
            </a:r>
          </a:p>
        </p:txBody>
      </p:sp>
      <p:sp>
        <p:nvSpPr>
          <p:cNvPr id="205904007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85548230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420451695053363447</a:t>
            </a:r>
          </a:p>
        </p:txBody>
      </p:sp>
      <p:sp>
        <p:nvSpPr>
          <p:cNvPr id="135416050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3:06 PM</a:t>
            </a:r>
          </a:p>
        </p:txBody>
      </p:sp>
      <p:sp>
        <p:nvSpPr>
          <p:cNvPr id="40808969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808</a:t>
            </a:r>
          </a:p>
        </p:txBody>
      </p:sp>
      <p:sp>
        <p:nvSpPr>
          <p:cNvPr id="837536305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70510031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425429957341260196</a:t>
            </a:r>
          </a:p>
        </p:txBody>
      </p:sp>
      <p:sp>
        <p:nvSpPr>
          <p:cNvPr id="127701071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3:57 PM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1822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</a:t>
            </a:r>
          </a:p>
        </p:txBody>
      </p:sp>
      <p:sp>
        <p:nvSpPr>
          <p:cNvPr id="74184468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83023039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427068667969777845</a:t>
            </a:r>
          </a:p>
        </p:txBody>
      </p:sp>
      <p:sp>
        <p:nvSpPr>
          <p:cNvPr id="27422703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4:11 PM</a:t>
            </a:r>
          </a:p>
        </p:txBody>
      </p:sp>
      <p:sp>
        <p:nvSpPr>
          <p:cNvPr id="110503513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806</a:t>
            </a:r>
          </a:p>
        </p:txBody>
      </p:sp>
      <p:sp>
        <p:nvSpPr>
          <p:cNvPr id="135564708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197893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426378983454775610</a:t>
            </a:r>
          </a:p>
        </p:txBody>
      </p:sp>
      <p:sp>
        <p:nvSpPr>
          <p:cNvPr id="136586633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11/7/17 5:20 PM</a:t>
            </a:r>
          </a:p>
        </p:txBody>
      </p:sp>
      <p:sp>
        <p:nvSpPr>
          <p:cNvPr id="207865977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</a:t>
            </a:r>
          </a:p>
        </p:txBody>
      </p:sp>
      <p:sp>
        <p:nvSpPr>
          <p:cNvPr id="119690386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21927612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424849341854176115</a:t>
            </a:r>
          </a:p>
        </p:txBody>
      </p:sp>
      <p:sp>
        <p:nvSpPr>
          <p:cNvPr id="40011979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10:09 AM</a:t>
            </a:r>
          </a:p>
        </p:txBody>
      </p:sp>
      <p:sp>
        <p:nvSpPr>
          <p:cNvPr id="111228969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606</a:t>
            </a:r>
          </a:p>
        </p:txBody>
      </p:sp>
      <p:sp>
        <p:nvSpPr>
          <p:cNvPr id="105772208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02358870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422186610373470243</a:t>
            </a:r>
          </a:p>
        </p:txBody>
      </p:sp>
      <p:sp>
        <p:nvSpPr>
          <p:cNvPr id="161441357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10:55 AM</a:t>
            </a:r>
          </a:p>
        </p:txBody>
      </p:sp>
      <p:sp>
        <p:nvSpPr>
          <p:cNvPr id="113842029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806</a:t>
            </a:r>
          </a:p>
        </p:txBody>
      </p:sp>
      <p:sp>
        <p:nvSpPr>
          <p:cNvPr id="54978773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1100</a:t>
            </a:r>
          </a:p>
        </p:txBody>
      </p:sp>
      <p:sp>
        <p:nvSpPr>
          <p:cNvPr id="13660482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428292272817958175</a:t>
            </a:r>
          </a:p>
        </p:txBody>
      </p:sp>
      <p:sp>
        <p:nvSpPr>
          <p:cNvPr id="65916804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11:44 AM</a:t>
            </a:r>
          </a:p>
        </p:txBody>
      </p:sp>
      <p:sp>
        <p:nvSpPr>
          <p:cNvPr id="861289780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807</a:t>
            </a:r>
          </a:p>
        </p:txBody>
      </p:sp>
      <p:sp>
        <p:nvSpPr>
          <p:cNvPr id="995726496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7171418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420843063053364336</a:t>
            </a:r>
          </a:p>
        </p:txBody>
      </p:sp>
      <p:sp>
        <p:nvSpPr>
          <p:cNvPr id="173374817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11:48 AM</a:t>
            </a:r>
          </a:p>
        </p:txBody>
      </p:sp>
      <p:sp>
        <p:nvSpPr>
          <p:cNvPr id="170156737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811</a:t>
            </a:r>
          </a:p>
        </p:txBody>
      </p:sp>
      <p:sp>
        <p:nvSpPr>
          <p:cNvPr id="30833025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</a:t>
            </a:r>
          </a:p>
        </p:txBody>
      </p:sp>
      <p:sp>
        <p:nvSpPr>
          <p:cNvPr id="31764596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429371198685025553</a:t>
            </a:r>
          </a:p>
        </p:txBody>
      </p:sp>
      <p:sp>
        <p:nvSpPr>
          <p:cNvPr id="112033673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1:13 PM</a:t>
            </a:r>
          </a:p>
        </p:txBody>
      </p:sp>
      <p:sp>
        <p:nvSpPr>
          <p:cNvPr id="203489482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811</a:t>
            </a:r>
          </a:p>
        </p:txBody>
      </p:sp>
      <p:sp>
        <p:nvSpPr>
          <p:cNvPr id="185004829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988602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426028519600320311</a:t>
            </a:r>
          </a:p>
        </p:txBody>
      </p:sp>
      <p:sp>
        <p:nvSpPr>
          <p:cNvPr id="212251319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1:19 PM</a:t>
            </a:r>
          </a:p>
        </p:txBody>
      </p:sp>
      <p:sp>
        <p:nvSpPr>
          <p:cNvPr id="147422369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810</a:t>
            </a:r>
          </a:p>
        </p:txBody>
      </p:sp>
      <p:sp>
        <p:nvSpPr>
          <p:cNvPr id="312946648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3631334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427170947944600470</a:t>
            </a:r>
          </a:p>
        </p:txBody>
      </p:sp>
      <p:sp>
        <p:nvSpPr>
          <p:cNvPr id="53701141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2:22 PM</a:t>
            </a:r>
          </a:p>
        </p:txBody>
      </p:sp>
      <p:sp>
        <p:nvSpPr>
          <p:cNvPr id="1778350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604</a:t>
            </a:r>
          </a:p>
        </p:txBody>
      </p:sp>
      <p:sp>
        <p:nvSpPr>
          <p:cNvPr id="72125152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71398456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426368963092577995</a:t>
            </a:r>
          </a:p>
        </p:txBody>
      </p:sp>
      <p:sp>
        <p:nvSpPr>
          <p:cNvPr id="146360130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3:58 PM</a:t>
            </a:r>
          </a:p>
        </p:txBody>
      </p:sp>
      <p:sp>
        <p:nvSpPr>
          <p:cNvPr id="74861193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605</a:t>
            </a:r>
          </a:p>
        </p:txBody>
      </p:sp>
      <p:sp>
        <p:nvSpPr>
          <p:cNvPr id="184156249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9681315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426457427982030014</a:t>
            </a:r>
          </a:p>
        </p:txBody>
      </p:sp>
      <p:sp>
        <p:nvSpPr>
          <p:cNvPr id="189015316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11/8/17 4:09 PM</a:t>
            </a:r>
          </a:p>
        </p:txBody>
      </p:sp>
      <p:sp>
        <p:nvSpPr>
          <p:cNvPr id="73233657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2311558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142310</a:t>
            </a:r>
          </a:p>
        </p:txBody>
      </p:sp>
      <p:sp>
        <p:nvSpPr>
          <p:cNvPr id="65893322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425830752752783018</a:t>
            </a:r>
          </a:p>
        </p:txBody>
      </p:sp>
      <p:sp>
        <p:nvSpPr>
          <p:cNvPr id="47413372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11/14/17 11:30 AM</a:t>
            </a:r>
          </a:p>
        </p:txBody>
      </p:sp>
      <p:sp>
        <p:nvSpPr>
          <p:cNvPr id="6650409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8655696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9550</a:t>
            </a:r>
          </a:p>
        </p:txBody>
      </p:sp>
      <p:sp>
        <p:nvSpPr>
          <p:cNvPr id="139626686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421009114186372071</a:t>
            </a:r>
          </a:p>
        </p:txBody>
      </p:sp>
      <p:sp>
        <p:nvSpPr>
          <p:cNvPr id="151551121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11/14/17 11:43 AM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127490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6382308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10250</a:t>
            </a:r>
          </a:p>
        </p:txBody>
      </p:sp>
      <p:sp>
        <p:nvSpPr>
          <p:cNvPr id="71142784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423381075123164624</a:t>
            </a:r>
          </a:p>
        </p:txBody>
      </p:sp>
      <p:sp>
        <p:nvSpPr>
          <p:cNvPr id="145349384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11/14/17 12:28 PM</a:t>
            </a:r>
          </a:p>
        </p:txBody>
      </p:sp>
      <p:sp>
        <p:nvSpPr>
          <p:cNvPr id="187732449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0520766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4978</a:t>
            </a:r>
          </a:p>
        </p:txBody>
      </p:sp>
      <p:sp>
        <p:nvSpPr>
          <p:cNvPr id="76570614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428927696324870899</a:t>
            </a:r>
          </a:p>
        </p:txBody>
      </p:sp>
      <p:sp>
        <p:nvSpPr>
          <p:cNvPr id="1865507930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11/14/17 5:22 PM</a:t>
            </a:r>
          </a:p>
        </p:txBody>
      </p:sp>
      <p:sp>
        <p:nvSpPr>
          <p:cNvPr id="76341878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4924039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1050</a:t>
            </a:r>
          </a:p>
        </p:txBody>
      </p:sp>
      <p:sp>
        <p:nvSpPr>
          <p:cNvPr id="1953426897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428328880909462684</a:t>
            </a:r>
          </a:p>
        </p:txBody>
      </p:sp>
      <p:sp>
        <p:nvSpPr>
          <p:cNvPr id="27009144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11/14/17 5:54 PM</a:t>
            </a:r>
          </a:p>
        </p:txBody>
      </p:sp>
      <p:sp>
        <p:nvSpPr>
          <p:cNvPr id="99770671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3182326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2450</a:t>
            </a:r>
          </a:p>
        </p:txBody>
      </p:sp>
      <p:sp>
        <p:nvSpPr>
          <p:cNvPr id="208158330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427558999544255823</a:t>
            </a:r>
          </a:p>
        </p:txBody>
      </p:sp>
      <p:sp>
        <p:nvSpPr>
          <p:cNvPr id="65355959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11/16/17 4:23 PM</a:t>
            </a:r>
          </a:p>
        </p:txBody>
      </p:sp>
      <p:sp>
        <p:nvSpPr>
          <p:cNvPr id="59301714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1623556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4875</a:t>
            </a:r>
          </a:p>
        </p:txBody>
      </p:sp>
      <p:sp>
        <p:nvSpPr>
          <p:cNvPr id="99940256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428189624679405622</a:t>
            </a:r>
          </a:p>
        </p:txBody>
      </p:sp>
      <p:sp>
        <p:nvSpPr>
          <p:cNvPr id="97088560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11/17/17 1:36 PM</a:t>
            </a:r>
          </a:p>
        </p:txBody>
      </p:sp>
      <p:sp>
        <p:nvSpPr>
          <p:cNvPr id="159655080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3657247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4750</a:t>
            </a:r>
          </a:p>
        </p:txBody>
      </p:sp>
      <p:sp>
        <p:nvSpPr>
          <p:cNvPr id="183418079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421000105524175858</a:t>
            </a:r>
          </a:p>
        </p:txBody>
      </p:sp>
      <p:sp>
        <p:nvSpPr>
          <p:cNvPr id="53788197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11/17/17 3:10 PM</a:t>
            </a:r>
          </a:p>
        </p:txBody>
      </p:sp>
      <p:sp>
        <p:nvSpPr>
          <p:cNvPr id="87705449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8304034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</a:t>
            </a:r>
          </a:p>
        </p:txBody>
      </p:sp>
      <p:sp>
        <p:nvSpPr>
          <p:cNvPr id="67918711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428377019468798070</a:t>
            </a:r>
          </a:p>
        </p:txBody>
      </p:sp>
      <p:sp>
        <p:nvSpPr>
          <p:cNvPr id="193384602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11/17/17 4:03 PM</a:t>
            </a:r>
          </a:p>
        </p:txBody>
      </p:sp>
      <p:sp>
        <p:nvSpPr>
          <p:cNvPr id="190107761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7484464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4750</a:t>
            </a:r>
          </a:p>
        </p:txBody>
      </p:sp>
      <p:sp>
        <p:nvSpPr>
          <p:cNvPr id="2828650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421198680162918039</a:t>
            </a:r>
          </a:p>
        </p:txBody>
      </p:sp>
      <p:sp>
        <p:nvSpPr>
          <p:cNvPr id="140154574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11/17/17 4:25 PM</a:t>
            </a:r>
          </a:p>
        </p:txBody>
      </p:sp>
      <p:sp>
        <p:nvSpPr>
          <p:cNvPr id="58791149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6360455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4650</a:t>
            </a:r>
          </a:p>
        </p:txBody>
      </p:sp>
      <p:sp>
        <p:nvSpPr>
          <p:cNvPr id="10299514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423195624976039684</a:t>
            </a:r>
          </a:p>
        </p:txBody>
      </p:sp>
      <p:sp>
        <p:nvSpPr>
          <p:cNvPr id="44606499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11/17/17 5:10 PM</a:t>
            </a:r>
          </a:p>
        </p:txBody>
      </p:sp>
      <p:sp>
        <p:nvSpPr>
          <p:cNvPr id="187715064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404</a:t>
            </a:r>
          </a:p>
        </p:txBody>
      </p:sp>
      <p:sp>
        <p:nvSpPr>
          <p:cNvPr id="34830730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3815</a:t>
            </a:r>
          </a:p>
        </p:txBody>
      </p:sp>
      <p:sp>
        <p:nvSpPr>
          <p:cNvPr id="24942309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425848956250720410</a:t>
            </a:r>
          </a:p>
        </p:txBody>
      </p:sp>
      <p:sp>
        <p:nvSpPr>
          <p:cNvPr id="656976098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11/18/17 12:13 AM</a:t>
            </a:r>
          </a:p>
        </p:txBody>
      </p:sp>
      <p:sp>
        <p:nvSpPr>
          <p:cNvPr id="135697854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36479283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0967513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426415560842808184</a:t>
            </a:r>
          </a:p>
        </p:txBody>
      </p:sp>
      <p:sp>
        <p:nvSpPr>
          <p:cNvPr id="138093982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11/20/17 1:42 PM</a:t>
            </a:r>
          </a:p>
        </p:txBody>
      </p:sp>
      <p:sp>
        <p:nvSpPr>
          <p:cNvPr id="20520176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6623052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82158423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428539642500559526</a:t>
            </a:r>
          </a:p>
        </p:txBody>
      </p:sp>
      <p:sp>
        <p:nvSpPr>
          <p:cNvPr id="425720138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3:25 PM</a:t>
            </a:r>
          </a:p>
        </p:txBody>
      </p:sp>
      <p:sp>
        <p:nvSpPr>
          <p:cNvPr id="128729993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13620945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8492405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425344409094708033</a:t>
            </a:r>
          </a:p>
        </p:txBody>
      </p:sp>
      <p:sp>
        <p:nvSpPr>
          <p:cNvPr id="183648924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3:33 PM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69779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6782075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3053382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422320148188613205</a:t>
            </a:r>
          </a:p>
        </p:txBody>
      </p:sp>
      <p:sp>
        <p:nvSpPr>
          <p:cNvPr id="148780560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3:58 PM</a:t>
            </a:r>
          </a:p>
        </p:txBody>
      </p:sp>
      <p:sp>
        <p:nvSpPr>
          <p:cNvPr id="148552695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3521251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1025025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421933119046661424</a:t>
            </a:r>
          </a:p>
        </p:txBody>
      </p:sp>
      <p:sp>
        <p:nvSpPr>
          <p:cNvPr id="68781663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4:04 PM</a:t>
            </a:r>
          </a:p>
        </p:txBody>
      </p:sp>
      <p:sp>
        <p:nvSpPr>
          <p:cNvPr id="71795587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176796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87278742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426746873509929511</a:t>
            </a:r>
          </a:p>
        </p:txBody>
      </p:sp>
      <p:sp>
        <p:nvSpPr>
          <p:cNvPr id="1047773051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5:22 PM</a:t>
            </a:r>
          </a:p>
        </p:txBody>
      </p:sp>
      <p:sp>
        <p:nvSpPr>
          <p:cNvPr id="130563114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92995632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47408459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429996836458769446</a:t>
            </a:r>
          </a:p>
        </p:txBody>
      </p:sp>
      <p:sp>
        <p:nvSpPr>
          <p:cNvPr id="196236775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5:29 PM</a:t>
            </a:r>
          </a:p>
        </p:txBody>
      </p:sp>
      <p:sp>
        <p:nvSpPr>
          <p:cNvPr id="72503380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7204645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4000</a:t>
            </a:r>
          </a:p>
        </p:txBody>
      </p:sp>
      <p:sp>
        <p:nvSpPr>
          <p:cNvPr id="156112324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428345808561831481</a:t>
            </a:r>
          </a:p>
        </p:txBody>
      </p:sp>
      <p:sp>
        <p:nvSpPr>
          <p:cNvPr id="32596943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11/21/17 5:38 PM</a:t>
            </a:r>
          </a:p>
        </p:txBody>
      </p:sp>
      <p:sp>
        <p:nvSpPr>
          <p:cNvPr id="3058540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9609485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1990</a:t>
            </a:r>
          </a:p>
        </p:txBody>
      </p:sp>
      <p:sp>
        <p:nvSpPr>
          <p:cNvPr id="209194531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420370857674021127</a:t>
            </a:r>
          </a:p>
        </p:txBody>
      </p:sp>
      <p:sp>
        <p:nvSpPr>
          <p:cNvPr id="955235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5:43 PM</a:t>
            </a:r>
          </a:p>
        </p:txBody>
      </p:sp>
      <p:sp>
        <p:nvSpPr>
          <p:cNvPr id="34846387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884667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08144298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428203198921968670</a:t>
            </a:r>
          </a:p>
        </p:txBody>
      </p:sp>
      <p:sp>
        <p:nvSpPr>
          <p:cNvPr id="192100457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5:54 PM</a:t>
            </a:r>
          </a:p>
        </p:txBody>
      </p:sp>
      <p:sp>
        <p:nvSpPr>
          <p:cNvPr id="134014066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9416037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76456783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423107554777810517</a:t>
            </a:r>
          </a:p>
        </p:txBody>
      </p:sp>
      <p:sp>
        <p:nvSpPr>
          <p:cNvPr id="158967030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6:01 PM</a:t>
            </a:r>
          </a:p>
        </p:txBody>
      </p:sp>
      <p:sp>
        <p:nvSpPr>
          <p:cNvPr id="37826689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180920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84277091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421101951905224004</a:t>
            </a:r>
          </a:p>
        </p:txBody>
      </p:sp>
      <p:sp>
        <p:nvSpPr>
          <p:cNvPr id="187351536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6:13 PM</a:t>
            </a:r>
          </a:p>
        </p:txBody>
      </p:sp>
      <p:sp>
        <p:nvSpPr>
          <p:cNvPr id="64182891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29265665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97589937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428495918304703817</a:t>
            </a:r>
          </a:p>
        </p:txBody>
      </p:sp>
      <p:sp>
        <p:nvSpPr>
          <p:cNvPr id="15365286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6:22 PM</a:t>
            </a:r>
          </a:p>
        </p:txBody>
      </p:sp>
      <p:sp>
        <p:nvSpPr>
          <p:cNvPr id="58736423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7967033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30352350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423145874495962061</a:t>
            </a:r>
          </a:p>
        </p:txBody>
      </p:sp>
      <p:sp>
        <p:nvSpPr>
          <p:cNvPr id="159391795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11/22/17 6:29 PM</a:t>
            </a:r>
          </a:p>
        </p:txBody>
      </p:sp>
      <p:sp>
        <p:nvSpPr>
          <p:cNvPr id="187170294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2269873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11023227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429671382909690869</a:t>
            </a:r>
          </a:p>
        </p:txBody>
      </p:sp>
      <p:sp>
        <p:nvSpPr>
          <p:cNvPr id="67293341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11/27/17 12:16 PM</a:t>
            </a:r>
          </a:p>
        </p:txBody>
      </p:sp>
      <p:sp>
        <p:nvSpPr>
          <p:cNvPr id="94581443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602301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9051</a:t>
            </a:r>
          </a:p>
        </p:txBody>
      </p:sp>
      <p:sp>
        <p:nvSpPr>
          <p:cNvPr id="122193139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429928637594630021</a:t>
            </a:r>
          </a:p>
        </p:txBody>
      </p:sp>
      <p:sp>
        <p:nvSpPr>
          <p:cNvPr id="2838213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11/28/17 3:56 PM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42733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9932676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14306</a:t>
            </a:r>
          </a:p>
        </p:txBody>
      </p:sp>
      <p:sp>
        <p:nvSpPr>
          <p:cNvPr id="8295606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428374428486656222</a:t>
            </a:r>
          </a:p>
        </p:txBody>
      </p:sp>
      <p:sp>
        <p:nvSpPr>
          <p:cNvPr id="22361721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11/28/17 5:06 PM</a:t>
            </a:r>
          </a:p>
        </p:txBody>
      </p:sp>
      <p:sp>
        <p:nvSpPr>
          <p:cNvPr id="174609254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8498918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17758</a:t>
            </a:r>
          </a:p>
        </p:txBody>
      </p:sp>
      <p:sp>
        <p:nvSpPr>
          <p:cNvPr id="125265327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428745827376915862</a:t>
            </a:r>
          </a:p>
        </p:txBody>
      </p:sp>
      <p:sp>
        <p:nvSpPr>
          <p:cNvPr id="172539992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11/28/17 5:16 PM</a:t>
            </a:r>
          </a:p>
        </p:txBody>
      </p:sp>
      <p:sp>
        <p:nvSpPr>
          <p:cNvPr id="34768356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040023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3782</a:t>
            </a:r>
          </a:p>
        </p:txBody>
      </p:sp>
      <p:sp>
        <p:nvSpPr>
          <p:cNvPr id="21999473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427679721498693798</a:t>
            </a:r>
          </a:p>
        </p:txBody>
      </p:sp>
      <p:sp>
        <p:nvSpPr>
          <p:cNvPr id="146866910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11/28/17 6:40 PM</a:t>
            </a:r>
          </a:p>
        </p:txBody>
      </p:sp>
      <p:sp>
        <p:nvSpPr>
          <p:cNvPr id="17990732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9071380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4550</a:t>
            </a:r>
          </a:p>
        </p:txBody>
      </p:sp>
      <p:sp>
        <p:nvSpPr>
          <p:cNvPr id="158041848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424458130260614280</a:t>
            </a:r>
          </a:p>
        </p:txBody>
      </p:sp>
      <p:sp>
        <p:nvSpPr>
          <p:cNvPr id="149917017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2:38 PM</a:t>
            </a:r>
          </a:p>
        </p:txBody>
      </p:sp>
      <p:sp>
        <p:nvSpPr>
          <p:cNvPr id="44397423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7509287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10000</a:t>
            </a:r>
          </a:p>
        </p:txBody>
      </p:sp>
      <p:sp>
        <p:nvSpPr>
          <p:cNvPr id="137586265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426406549170221825</a:t>
            </a:r>
          </a:p>
        </p:txBody>
      </p:sp>
      <p:sp>
        <p:nvSpPr>
          <p:cNvPr id="146727942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3:48 PM</a:t>
            </a:r>
          </a:p>
        </p:txBody>
      </p:sp>
      <p:sp>
        <p:nvSpPr>
          <p:cNvPr id="204255971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7425904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6553001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428671532943480091</a:t>
            </a:r>
          </a:p>
        </p:txBody>
      </p:sp>
      <p:sp>
        <p:nvSpPr>
          <p:cNvPr id="42774976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3:52 PM</a:t>
            </a:r>
          </a:p>
        </p:txBody>
      </p:sp>
      <p:sp>
        <p:nvSpPr>
          <p:cNvPr id="39697806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1485952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97470795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424355535344325641</a:t>
            </a:r>
          </a:p>
        </p:txBody>
      </p:sp>
      <p:sp>
        <p:nvSpPr>
          <p:cNvPr id="45610268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4:16 PM</a:t>
            </a:r>
          </a:p>
        </p:txBody>
      </p:sp>
      <p:sp>
        <p:nvSpPr>
          <p:cNvPr id="120631349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51253491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7000</a:t>
            </a:r>
          </a:p>
        </p:txBody>
      </p:sp>
      <p:sp>
        <p:nvSpPr>
          <p:cNvPr id="198600717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425684286842822071</a:t>
            </a:r>
          </a:p>
        </p:txBody>
      </p:sp>
      <p:sp>
        <p:nvSpPr>
          <p:cNvPr id="28842037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4:26 PM</a:t>
            </a:r>
          </a:p>
        </p:txBody>
      </p:sp>
      <p:sp>
        <p:nvSpPr>
          <p:cNvPr id="1630944275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43709060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81402385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428213499576189137</a:t>
            </a:r>
          </a:p>
        </p:txBody>
      </p:sp>
      <p:sp>
        <p:nvSpPr>
          <p:cNvPr id="204951589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4:41 PM</a:t>
            </a:r>
          </a:p>
        </p:txBody>
      </p:sp>
      <p:sp>
        <p:nvSpPr>
          <p:cNvPr id="71613555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2847688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23119291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426749372063349719</a:t>
            </a:r>
          </a:p>
        </p:txBody>
      </p:sp>
      <p:sp>
        <p:nvSpPr>
          <p:cNvPr id="205437174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5:02 PM</a:t>
            </a:r>
          </a:p>
        </p:txBody>
      </p:sp>
      <p:sp>
        <p:nvSpPr>
          <p:cNvPr id="71145911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0991809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4950</a:t>
            </a:r>
          </a:p>
        </p:txBody>
      </p:sp>
      <p:sp>
        <p:nvSpPr>
          <p:cNvPr id="203842033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425626683948910390</a:t>
            </a:r>
          </a:p>
        </p:txBody>
      </p:sp>
      <p:sp>
        <p:nvSpPr>
          <p:cNvPr id="43854697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6:47 PM</a:t>
            </a:r>
          </a:p>
        </p:txBody>
      </p:sp>
      <p:sp>
        <p:nvSpPr>
          <p:cNvPr id="188170885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08291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779339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422373544066008352</a:t>
            </a:r>
          </a:p>
        </p:txBody>
      </p:sp>
      <p:sp>
        <p:nvSpPr>
          <p:cNvPr id="11639748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6:50 PM</a:t>
            </a:r>
          </a:p>
        </p:txBody>
      </p:sp>
      <p:sp>
        <p:nvSpPr>
          <p:cNvPr id="87898410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4294945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9862592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422299555004241925</a:t>
            </a:r>
          </a:p>
        </p:txBody>
      </p:sp>
      <p:sp>
        <p:nvSpPr>
          <p:cNvPr id="62547526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6:51 PM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1775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25902046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7161582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421663666559720586</a:t>
            </a:r>
          </a:p>
        </p:txBody>
      </p:sp>
      <p:sp>
        <p:nvSpPr>
          <p:cNvPr id="137363635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7:16 PM</a:t>
            </a:r>
          </a:p>
        </p:txBody>
      </p:sp>
      <p:sp>
        <p:nvSpPr>
          <p:cNvPr id="95048995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0545017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9384234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424313488930528773</a:t>
            </a:r>
          </a:p>
        </p:txBody>
      </p:sp>
      <p:sp>
        <p:nvSpPr>
          <p:cNvPr id="168290156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11/29/17 7:21 PM</a:t>
            </a:r>
          </a:p>
        </p:txBody>
      </p:sp>
      <p:sp>
        <p:nvSpPr>
          <p:cNvPr id="171871068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9671052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93492562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425453629802396373</a:t>
            </a:r>
          </a:p>
        </p:txBody>
      </p:sp>
      <p:sp>
        <p:nvSpPr>
          <p:cNvPr id="186793308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11:04 AM</a:t>
            </a:r>
          </a:p>
        </p:txBody>
      </p:sp>
      <p:sp>
        <p:nvSpPr>
          <p:cNvPr id="3814512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52620572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1895807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420202997530790123</a:t>
            </a:r>
          </a:p>
        </p:txBody>
      </p:sp>
      <p:sp>
        <p:nvSpPr>
          <p:cNvPr id="34400378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11:24 AM</a:t>
            </a:r>
          </a:p>
        </p:txBody>
      </p:sp>
      <p:sp>
        <p:nvSpPr>
          <p:cNvPr id="64736846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9506417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2711136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422033296268886683</a:t>
            </a:r>
          </a:p>
        </p:txBody>
      </p:sp>
      <p:sp>
        <p:nvSpPr>
          <p:cNvPr id="96232924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11:25 AM</a:t>
            </a:r>
          </a:p>
        </p:txBody>
      </p:sp>
      <p:sp>
        <p:nvSpPr>
          <p:cNvPr id="79085281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258996007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6833413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429545613605798955</a:t>
            </a:r>
          </a:p>
        </p:txBody>
      </p:sp>
      <p:sp>
        <p:nvSpPr>
          <p:cNvPr id="26104309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11:38 AM</a:t>
            </a:r>
          </a:p>
        </p:txBody>
      </p:sp>
      <p:sp>
        <p:nvSpPr>
          <p:cNvPr id="99396496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4803996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5542977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421100871884181558</a:t>
            </a:r>
          </a:p>
        </p:txBody>
      </p:sp>
      <p:sp>
        <p:nvSpPr>
          <p:cNvPr id="21644126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12:05 PM</a:t>
            </a:r>
          </a:p>
        </p:txBody>
      </p:sp>
      <p:sp>
        <p:nvSpPr>
          <p:cNvPr id="1116452897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2805298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0752705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425697048686238518</a:t>
            </a:r>
          </a:p>
        </p:txBody>
      </p:sp>
      <p:sp>
        <p:nvSpPr>
          <p:cNvPr id="1060788730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12:17 PM</a:t>
            </a:r>
          </a:p>
        </p:txBody>
      </p:sp>
      <p:sp>
        <p:nvSpPr>
          <p:cNvPr id="54419162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6462186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5584548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420321551411562131</a:t>
            </a:r>
          </a:p>
        </p:txBody>
      </p:sp>
      <p:sp>
        <p:nvSpPr>
          <p:cNvPr id="3870446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12:22 PM</a:t>
            </a:r>
          </a:p>
        </p:txBody>
      </p:sp>
      <p:sp>
        <p:nvSpPr>
          <p:cNvPr id="124202827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593579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2100</a:t>
            </a:r>
          </a:p>
        </p:txBody>
      </p:sp>
      <p:sp>
        <p:nvSpPr>
          <p:cNvPr id="85638249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424019957961038050</a:t>
            </a:r>
          </a:p>
        </p:txBody>
      </p:sp>
      <p:sp>
        <p:nvSpPr>
          <p:cNvPr id="71574030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12:23 PM</a:t>
            </a:r>
          </a:p>
        </p:txBody>
      </p:sp>
      <p:sp>
        <p:nvSpPr>
          <p:cNvPr id="157902266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6514573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3000</a:t>
            </a:r>
          </a:p>
        </p:txBody>
      </p:sp>
      <p:sp>
        <p:nvSpPr>
          <p:cNvPr id="10339532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428447646010437418</a:t>
            </a:r>
          </a:p>
        </p:txBody>
      </p:sp>
      <p:sp>
        <p:nvSpPr>
          <p:cNvPr id="172415345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12:44 PM</a:t>
            </a:r>
          </a:p>
        </p:txBody>
      </p:sp>
      <p:sp>
        <p:nvSpPr>
          <p:cNvPr id="146184917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1678846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75976951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422989706788605307</a:t>
            </a:r>
          </a:p>
        </p:txBody>
      </p:sp>
      <p:sp>
        <p:nvSpPr>
          <p:cNvPr id="175714445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12:46 PM</a:t>
            </a:r>
          </a:p>
        </p:txBody>
      </p:sp>
      <p:sp>
        <p:nvSpPr>
          <p:cNvPr id="79249305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6640988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22079444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427957124256489414</a:t>
            </a:r>
          </a:p>
        </p:txBody>
      </p:sp>
      <p:sp>
        <p:nvSpPr>
          <p:cNvPr id="98206867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12:47 PM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77407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3074282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8267536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424777856770147664</a:t>
            </a:r>
          </a:p>
        </p:txBody>
      </p:sp>
      <p:sp>
        <p:nvSpPr>
          <p:cNvPr id="167442034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12:48 PM</a:t>
            </a:r>
          </a:p>
        </p:txBody>
      </p:sp>
      <p:sp>
        <p:nvSpPr>
          <p:cNvPr id="150530474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2545707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83603213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426535015465698601</a:t>
            </a:r>
          </a:p>
        </p:txBody>
      </p:sp>
      <p:sp>
        <p:nvSpPr>
          <p:cNvPr id="1664052050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1:53 PM</a:t>
            </a:r>
          </a:p>
        </p:txBody>
      </p:sp>
      <p:sp>
        <p:nvSpPr>
          <p:cNvPr id="1929626522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3507240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1550</a:t>
            </a:r>
          </a:p>
        </p:txBody>
      </p:sp>
      <p:sp>
        <p:nvSpPr>
          <p:cNvPr id="51125488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421196162202234211</a:t>
            </a:r>
          </a:p>
        </p:txBody>
      </p:sp>
      <p:sp>
        <p:nvSpPr>
          <p:cNvPr id="11041075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2:00 PM</a:t>
            </a:r>
          </a:p>
        </p:txBody>
      </p:sp>
      <p:sp>
        <p:nvSpPr>
          <p:cNvPr id="1810280543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1480034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4995</a:t>
            </a:r>
          </a:p>
        </p:txBody>
      </p:sp>
      <p:sp>
        <p:nvSpPr>
          <p:cNvPr id="62107387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427122651677058159</a:t>
            </a:r>
          </a:p>
        </p:txBody>
      </p:sp>
      <p:sp>
        <p:nvSpPr>
          <p:cNvPr id="11450213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2:16 PM</a:t>
            </a:r>
          </a:p>
        </p:txBody>
      </p:sp>
      <p:sp>
        <p:nvSpPr>
          <p:cNvPr id="149166623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4488287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4995</a:t>
            </a:r>
          </a:p>
        </p:txBody>
      </p:sp>
      <p:sp>
        <p:nvSpPr>
          <p:cNvPr id="62660252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424223959908114269</a:t>
            </a:r>
          </a:p>
        </p:txBody>
      </p:sp>
      <p:sp>
        <p:nvSpPr>
          <p:cNvPr id="97899208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2:19 PM</a:t>
            </a:r>
          </a:p>
        </p:txBody>
      </p:sp>
      <p:sp>
        <p:nvSpPr>
          <p:cNvPr id="71370174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3178650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64351034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429239007591617662</a:t>
            </a:r>
          </a:p>
        </p:txBody>
      </p:sp>
      <p:sp>
        <p:nvSpPr>
          <p:cNvPr id="16953987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2:19 PM</a:t>
            </a:r>
          </a:p>
        </p:txBody>
      </p:sp>
      <p:sp>
        <p:nvSpPr>
          <p:cNvPr id="190631545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5070288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88623025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423784342377434602</a:t>
            </a:r>
          </a:p>
        </p:txBody>
      </p:sp>
      <p:sp>
        <p:nvSpPr>
          <p:cNvPr id="177607692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2:20 PM</a:t>
            </a:r>
          </a:p>
        </p:txBody>
      </p:sp>
      <p:sp>
        <p:nvSpPr>
          <p:cNvPr id="40317977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0465862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1999</a:t>
            </a:r>
          </a:p>
        </p:txBody>
      </p:sp>
      <p:sp>
        <p:nvSpPr>
          <p:cNvPr id="43560803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422614966894418528</a:t>
            </a:r>
          </a:p>
        </p:txBody>
      </p:sp>
      <p:sp>
        <p:nvSpPr>
          <p:cNvPr id="37549327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2:44 PM</a:t>
            </a:r>
          </a:p>
        </p:txBody>
      </p:sp>
      <p:sp>
        <p:nvSpPr>
          <p:cNvPr id="131637231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69677738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1994</a:t>
            </a:r>
          </a:p>
        </p:txBody>
      </p:sp>
      <p:sp>
        <p:nvSpPr>
          <p:cNvPr id="141414448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423927288660183196</a:t>
            </a:r>
          </a:p>
        </p:txBody>
      </p:sp>
      <p:sp>
        <p:nvSpPr>
          <p:cNvPr id="131109594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2:52 PM</a:t>
            </a:r>
          </a:p>
        </p:txBody>
      </p:sp>
      <p:sp>
        <p:nvSpPr>
          <p:cNvPr id="83617352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4881635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69432078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428547025672879522</a:t>
            </a:r>
          </a:p>
        </p:txBody>
      </p:sp>
      <p:sp>
        <p:nvSpPr>
          <p:cNvPr id="125411088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3:32 PM</a:t>
            </a:r>
          </a:p>
        </p:txBody>
      </p:sp>
      <p:sp>
        <p:nvSpPr>
          <p:cNvPr id="128176565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92045759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2980</a:t>
            </a:r>
          </a:p>
        </p:txBody>
      </p:sp>
      <p:sp>
        <p:nvSpPr>
          <p:cNvPr id="125686317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422521055279554226</a:t>
            </a:r>
          </a:p>
        </p:txBody>
      </p:sp>
      <p:sp>
        <p:nvSpPr>
          <p:cNvPr id="2230250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3:41 PM</a:t>
            </a:r>
          </a:p>
        </p:txBody>
      </p:sp>
      <p:sp>
        <p:nvSpPr>
          <p:cNvPr id="209343307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05478540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62085557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424968142851232026</a:t>
            </a:r>
          </a:p>
        </p:txBody>
      </p:sp>
      <p:sp>
        <p:nvSpPr>
          <p:cNvPr id="11008612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11/30/17 5:00 PM</a:t>
            </a:r>
          </a:p>
        </p:txBody>
      </p:sp>
      <p:sp>
        <p:nvSpPr>
          <p:cNvPr id="107439697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973457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57511434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427225492222367964</a:t>
            </a:r>
          </a:p>
        </p:txBody>
      </p:sp>
      <p:sp>
        <p:nvSpPr>
          <p:cNvPr id="151935985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10:51 AM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40631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6989265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10881908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421535904425258950</a:t>
            </a:r>
          </a:p>
        </p:txBody>
      </p:sp>
      <p:sp>
        <p:nvSpPr>
          <p:cNvPr id="153726634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10:58 AM</a:t>
            </a:r>
          </a:p>
        </p:txBody>
      </p:sp>
      <p:sp>
        <p:nvSpPr>
          <p:cNvPr id="24108492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9000088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1997</a:t>
            </a:r>
          </a:p>
        </p:txBody>
      </p:sp>
      <p:sp>
        <p:nvSpPr>
          <p:cNvPr id="115418679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429892426758278882</a:t>
            </a:r>
          </a:p>
        </p:txBody>
      </p:sp>
      <p:sp>
        <p:nvSpPr>
          <p:cNvPr id="42177986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11:28 AM</a:t>
            </a:r>
          </a:p>
        </p:txBody>
      </p:sp>
      <p:sp>
        <p:nvSpPr>
          <p:cNvPr id="1657373188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3978187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5045714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429464335153292550</a:t>
            </a:r>
          </a:p>
        </p:txBody>
      </p:sp>
      <p:sp>
        <p:nvSpPr>
          <p:cNvPr id="146950242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11:29 AM</a:t>
            </a:r>
          </a:p>
        </p:txBody>
      </p:sp>
      <p:sp>
        <p:nvSpPr>
          <p:cNvPr id="204483444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3246528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12000</a:t>
            </a:r>
          </a:p>
        </p:txBody>
      </p:sp>
      <p:sp>
        <p:nvSpPr>
          <p:cNvPr id="1339821815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424693641596146451</a:t>
            </a:r>
          </a:p>
        </p:txBody>
      </p:sp>
      <p:sp>
        <p:nvSpPr>
          <p:cNvPr id="78362340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3:18 PM</a:t>
            </a:r>
          </a:p>
        </p:txBody>
      </p:sp>
      <p:sp>
        <p:nvSpPr>
          <p:cNvPr id="1521794639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1741789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7056899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424851527390787265</a:t>
            </a:r>
          </a:p>
        </p:txBody>
      </p:sp>
      <p:sp>
        <p:nvSpPr>
          <p:cNvPr id="144525044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4:32 PM</a:t>
            </a:r>
          </a:p>
        </p:txBody>
      </p:sp>
      <p:sp>
        <p:nvSpPr>
          <p:cNvPr id="68979091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2457917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64611930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429680060680478069</a:t>
            </a:r>
          </a:p>
        </p:txBody>
      </p:sp>
      <p:sp>
        <p:nvSpPr>
          <p:cNvPr id="145085400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4:33 PM</a:t>
            </a:r>
          </a:p>
        </p:txBody>
      </p:sp>
      <p:sp>
        <p:nvSpPr>
          <p:cNvPr id="36667191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4078320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1426015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421839931995566208</a:t>
            </a:r>
          </a:p>
        </p:txBody>
      </p:sp>
      <p:sp>
        <p:nvSpPr>
          <p:cNvPr id="125170965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5:36 PM</a:t>
            </a:r>
          </a:p>
        </p:txBody>
      </p:sp>
      <p:sp>
        <p:nvSpPr>
          <p:cNvPr id="138555402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7264479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9884642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422236521273107879</a:t>
            </a:r>
          </a:p>
        </p:txBody>
      </p:sp>
      <p:sp>
        <p:nvSpPr>
          <p:cNvPr id="136628809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5:45 PM</a:t>
            </a:r>
          </a:p>
        </p:txBody>
      </p:sp>
      <p:sp>
        <p:nvSpPr>
          <p:cNvPr id="121978026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8474667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1262980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426665775379294005</a:t>
            </a:r>
          </a:p>
        </p:txBody>
      </p:sp>
      <p:sp>
        <p:nvSpPr>
          <p:cNvPr id="196072332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5:52 PM</a:t>
            </a:r>
          </a:p>
        </p:txBody>
      </p:sp>
      <p:sp>
        <p:nvSpPr>
          <p:cNvPr id="51939998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8448124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0023317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420965857966217197</a:t>
            </a:r>
          </a:p>
        </p:txBody>
      </p:sp>
      <p:sp>
        <p:nvSpPr>
          <p:cNvPr id="79691315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5:52 PM</a:t>
            </a:r>
          </a:p>
        </p:txBody>
      </p:sp>
      <p:sp>
        <p:nvSpPr>
          <p:cNvPr id="45185361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4995334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8052563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427565223033624238</a:t>
            </a:r>
          </a:p>
        </p:txBody>
      </p:sp>
      <p:sp>
        <p:nvSpPr>
          <p:cNvPr id="191718500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5:58 PM</a:t>
            </a:r>
          </a:p>
        </p:txBody>
      </p:sp>
      <p:sp>
        <p:nvSpPr>
          <p:cNvPr id="48950050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0542327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55990133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420029203221369202</a:t>
            </a:r>
          </a:p>
        </p:txBody>
      </p:sp>
      <p:sp>
        <p:nvSpPr>
          <p:cNvPr id="209039765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5:59 PM</a:t>
            </a:r>
          </a:p>
        </p:txBody>
      </p:sp>
      <p:sp>
        <p:nvSpPr>
          <p:cNvPr id="13809679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4515123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9841929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421536461039155991</a:t>
            </a:r>
          </a:p>
        </p:txBody>
      </p:sp>
      <p:sp>
        <p:nvSpPr>
          <p:cNvPr id="31854717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5:59 PM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5586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79681917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6834123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425130416991373612</a:t>
            </a:r>
          </a:p>
        </p:txBody>
      </p:sp>
      <p:sp>
        <p:nvSpPr>
          <p:cNvPr id="184166977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12:45 PM</a:t>
            </a:r>
          </a:p>
        </p:txBody>
      </p:sp>
      <p:sp>
        <p:nvSpPr>
          <p:cNvPr id="203647664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63281215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22276008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433499917528249913</a:t>
            </a:r>
          </a:p>
        </p:txBody>
      </p:sp>
      <p:sp>
        <p:nvSpPr>
          <p:cNvPr id="130802139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1:13 PM</a:t>
            </a:r>
          </a:p>
        </p:txBody>
      </p:sp>
      <p:sp>
        <p:nvSpPr>
          <p:cNvPr id="63201814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05838345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17635906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434649851092406971</a:t>
            </a:r>
          </a:p>
        </p:txBody>
      </p:sp>
      <p:sp>
        <p:nvSpPr>
          <p:cNvPr id="190591977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1:49 PM</a:t>
            </a:r>
          </a:p>
        </p:txBody>
      </p:sp>
      <p:sp>
        <p:nvSpPr>
          <p:cNvPr id="17496503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41689309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18431043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427584125176297584</a:t>
            </a:r>
          </a:p>
        </p:txBody>
      </p:sp>
      <p:sp>
        <p:nvSpPr>
          <p:cNvPr id="72974333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1:50 PM</a:t>
            </a:r>
          </a:p>
        </p:txBody>
      </p:sp>
      <p:sp>
        <p:nvSpPr>
          <p:cNvPr id="1333684055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49811110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275</a:t>
            </a:r>
          </a:p>
        </p:txBody>
      </p:sp>
      <p:sp>
        <p:nvSpPr>
          <p:cNvPr id="197027942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422488503175719417</a:t>
            </a:r>
          </a:p>
        </p:txBody>
      </p:sp>
      <p:sp>
        <p:nvSpPr>
          <p:cNvPr id="69083224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1:57 PM</a:t>
            </a:r>
          </a:p>
        </p:txBody>
      </p:sp>
      <p:sp>
        <p:nvSpPr>
          <p:cNvPr id="366337493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863959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204613732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432962228590804531</a:t>
            </a:r>
          </a:p>
        </p:txBody>
      </p:sp>
      <p:sp>
        <p:nvSpPr>
          <p:cNvPr id="981477684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2:02 PM</a:t>
            </a:r>
          </a:p>
        </p:txBody>
      </p:sp>
      <p:sp>
        <p:nvSpPr>
          <p:cNvPr id="2519059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9873620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210</a:t>
            </a:r>
          </a:p>
        </p:txBody>
      </p:sp>
      <p:sp>
        <p:nvSpPr>
          <p:cNvPr id="61361907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425192475950551388</a:t>
            </a:r>
          </a:p>
        </p:txBody>
      </p:sp>
      <p:sp>
        <p:nvSpPr>
          <p:cNvPr id="52646749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2:02 PM</a:t>
            </a:r>
          </a:p>
        </p:txBody>
      </p:sp>
      <p:sp>
        <p:nvSpPr>
          <p:cNvPr id="50158509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6068660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</a:t>
            </a:r>
          </a:p>
        </p:txBody>
      </p:sp>
      <p:sp>
        <p:nvSpPr>
          <p:cNvPr id="86473530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438549250167625774</a:t>
            </a:r>
          </a:p>
        </p:txBody>
      </p:sp>
      <p:sp>
        <p:nvSpPr>
          <p:cNvPr id="64511886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2:30 PM</a:t>
            </a:r>
          </a:p>
        </p:txBody>
      </p:sp>
      <p:sp>
        <p:nvSpPr>
          <p:cNvPr id="39436083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45655610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85961170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422374410946039110</a:t>
            </a:r>
          </a:p>
        </p:txBody>
      </p:sp>
      <p:sp>
        <p:nvSpPr>
          <p:cNvPr id="13689037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2:30 PM</a:t>
            </a:r>
          </a:p>
        </p:txBody>
      </p:sp>
      <p:sp>
        <p:nvSpPr>
          <p:cNvPr id="35165602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22017012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515981290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422039887649295426</a:t>
            </a:r>
          </a:p>
        </p:txBody>
      </p:sp>
      <p:sp>
        <p:nvSpPr>
          <p:cNvPr id="135736444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4:40 PM</a:t>
            </a:r>
          </a:p>
        </p:txBody>
      </p:sp>
      <p:sp>
        <p:nvSpPr>
          <p:cNvPr id="179378430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88368568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1900</a:t>
            </a:r>
          </a:p>
        </p:txBody>
      </p:sp>
      <p:sp>
        <p:nvSpPr>
          <p:cNvPr id="173536376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431621238721216065</a:t>
            </a:r>
          </a:p>
        </p:txBody>
      </p:sp>
      <p:sp>
        <p:nvSpPr>
          <p:cNvPr id="16802554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4:40 PM</a:t>
            </a:r>
          </a:p>
        </p:txBody>
      </p:sp>
      <p:sp>
        <p:nvSpPr>
          <p:cNvPr id="92454116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90435589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177963278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438346526489678269</a:t>
            </a:r>
          </a:p>
        </p:txBody>
      </p:sp>
      <p:sp>
        <p:nvSpPr>
          <p:cNvPr id="212090664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4:46 PM</a:t>
            </a:r>
          </a:p>
        </p:txBody>
      </p:sp>
      <p:sp>
        <p:nvSpPr>
          <p:cNvPr id="30372165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92369441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027997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438284120732591107</a:t>
            </a:r>
          </a:p>
        </p:txBody>
      </p:sp>
      <p:sp>
        <p:nvSpPr>
          <p:cNvPr id="76178773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4:47 PM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29040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0052977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35120216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424163124184210435</a:t>
            </a:r>
          </a:p>
        </p:txBody>
      </p:sp>
      <p:sp>
        <p:nvSpPr>
          <p:cNvPr id="167369695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12/1/17 6:05 PM</a:t>
            </a:r>
          </a:p>
        </p:txBody>
      </p:sp>
      <p:sp>
        <p:nvSpPr>
          <p:cNvPr id="88149322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2014069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4000</a:t>
            </a:r>
          </a:p>
        </p:txBody>
      </p:sp>
      <p:sp>
        <p:nvSpPr>
          <p:cNvPr id="9762444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429090777208482613</a:t>
            </a:r>
          </a:p>
        </p:txBody>
      </p:sp>
      <p:sp>
        <p:nvSpPr>
          <p:cNvPr id="192634676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3:25 PM</a:t>
            </a:r>
          </a:p>
        </p:txBody>
      </p:sp>
      <p:sp>
        <p:nvSpPr>
          <p:cNvPr id="31226241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2303184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8341631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423020220484763025</a:t>
            </a:r>
          </a:p>
        </p:txBody>
      </p:sp>
      <p:sp>
        <p:nvSpPr>
          <p:cNvPr id="96306944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3:26 PM</a:t>
            </a:r>
          </a:p>
        </p:txBody>
      </p:sp>
      <p:sp>
        <p:nvSpPr>
          <p:cNvPr id="131627488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9108832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4000</a:t>
            </a:r>
          </a:p>
        </p:txBody>
      </p:sp>
      <p:sp>
        <p:nvSpPr>
          <p:cNvPr id="139550467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422760308970481410</a:t>
            </a:r>
          </a:p>
        </p:txBody>
      </p:sp>
      <p:sp>
        <p:nvSpPr>
          <p:cNvPr id="135014738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5:47 PM</a:t>
            </a:r>
          </a:p>
        </p:txBody>
      </p:sp>
      <p:sp>
        <p:nvSpPr>
          <p:cNvPr id="95545115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58400479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5003150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429626303108357689</a:t>
            </a:r>
          </a:p>
        </p:txBody>
      </p:sp>
      <p:sp>
        <p:nvSpPr>
          <p:cNvPr id="195060649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5:48 PM</a:t>
            </a:r>
          </a:p>
        </p:txBody>
      </p:sp>
      <p:sp>
        <p:nvSpPr>
          <p:cNvPr id="142031831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7197969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7454461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425860095360802466</a:t>
            </a:r>
          </a:p>
        </p:txBody>
      </p:sp>
      <p:sp>
        <p:nvSpPr>
          <p:cNvPr id="27967002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6:13 PM</a:t>
            </a:r>
          </a:p>
        </p:txBody>
      </p:sp>
      <p:sp>
        <p:nvSpPr>
          <p:cNvPr id="11155923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49060735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8687052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428599539978669718</a:t>
            </a:r>
          </a:p>
        </p:txBody>
      </p:sp>
      <p:sp>
        <p:nvSpPr>
          <p:cNvPr id="354254122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6:26 PM</a:t>
            </a:r>
          </a:p>
        </p:txBody>
      </p:sp>
      <p:sp>
        <p:nvSpPr>
          <p:cNvPr id="56397454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28933042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06487139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428554330164158412</a:t>
            </a:r>
          </a:p>
        </p:txBody>
      </p:sp>
      <p:sp>
        <p:nvSpPr>
          <p:cNvPr id="109802164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12/4/17 6:30 PM</a:t>
            </a:r>
          </a:p>
        </p:txBody>
      </p:sp>
      <p:sp>
        <p:nvSpPr>
          <p:cNvPr id="21275536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974256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98270595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425948291657598470</a:t>
            </a:r>
          </a:p>
        </p:txBody>
      </p:sp>
      <p:sp>
        <p:nvSpPr>
          <p:cNvPr id="61794477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11:06 AM</a:t>
            </a:r>
          </a:p>
        </p:txBody>
      </p:sp>
      <p:sp>
        <p:nvSpPr>
          <p:cNvPr id="152841486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2195617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4215541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420894525260526073</a:t>
            </a:r>
          </a:p>
        </p:txBody>
      </p:sp>
      <p:sp>
        <p:nvSpPr>
          <p:cNvPr id="113357582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11:34 AM</a:t>
            </a:r>
          </a:p>
        </p:txBody>
      </p:sp>
      <p:sp>
        <p:nvSpPr>
          <p:cNvPr id="145177238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775577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97598567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420861535834182378</a:t>
            </a:r>
          </a:p>
        </p:txBody>
      </p:sp>
      <p:sp>
        <p:nvSpPr>
          <p:cNvPr id="212312517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11:42 AM</a:t>
            </a:r>
          </a:p>
        </p:txBody>
      </p:sp>
      <p:sp>
        <p:nvSpPr>
          <p:cNvPr id="178455375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0286006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35630504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427281396052046599</a:t>
            </a:r>
          </a:p>
        </p:txBody>
      </p:sp>
      <p:sp>
        <p:nvSpPr>
          <p:cNvPr id="16155092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11:48 AM</a:t>
            </a:r>
          </a:p>
        </p:txBody>
      </p:sp>
      <p:sp>
        <p:nvSpPr>
          <p:cNvPr id="31751294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52434908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81690923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420585044275961799</a:t>
            </a:r>
          </a:p>
        </p:txBody>
      </p:sp>
      <p:sp>
        <p:nvSpPr>
          <p:cNvPr id="183668559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11:53 AM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587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798250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7230500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425561601384087200</a:t>
            </a:r>
          </a:p>
        </p:txBody>
      </p:sp>
      <p:sp>
        <p:nvSpPr>
          <p:cNvPr id="30925598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11:54 AM</a:t>
            </a:r>
          </a:p>
        </p:txBody>
      </p:sp>
      <p:sp>
        <p:nvSpPr>
          <p:cNvPr id="101286941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8615597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2049</a:t>
            </a:r>
          </a:p>
        </p:txBody>
      </p:sp>
      <p:sp>
        <p:nvSpPr>
          <p:cNvPr id="72580168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420963180223738501</a:t>
            </a:r>
          </a:p>
        </p:txBody>
      </p:sp>
      <p:sp>
        <p:nvSpPr>
          <p:cNvPr id="132867460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11:59 AM</a:t>
            </a:r>
          </a:p>
        </p:txBody>
      </p:sp>
      <p:sp>
        <p:nvSpPr>
          <p:cNvPr id="18261851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2323601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4000</a:t>
            </a:r>
          </a:p>
        </p:txBody>
      </p:sp>
      <p:sp>
        <p:nvSpPr>
          <p:cNvPr id="1769815957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429897772844360123</a:t>
            </a:r>
          </a:p>
        </p:txBody>
      </p:sp>
      <p:sp>
        <p:nvSpPr>
          <p:cNvPr id="69974144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12:31 PM</a:t>
            </a:r>
          </a:p>
        </p:txBody>
      </p:sp>
      <p:sp>
        <p:nvSpPr>
          <p:cNvPr id="92311134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16593964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7439617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422827147880039958</a:t>
            </a:r>
          </a:p>
        </p:txBody>
      </p:sp>
      <p:sp>
        <p:nvSpPr>
          <p:cNvPr id="117248353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12:32 PM</a:t>
            </a:r>
          </a:p>
        </p:txBody>
      </p:sp>
      <p:sp>
        <p:nvSpPr>
          <p:cNvPr id="157713670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42477409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45946382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427574509066578932</a:t>
            </a:r>
          </a:p>
        </p:txBody>
      </p:sp>
      <p:sp>
        <p:nvSpPr>
          <p:cNvPr id="11121603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12:35 PM</a:t>
            </a:r>
          </a:p>
        </p:txBody>
      </p:sp>
      <p:sp>
        <p:nvSpPr>
          <p:cNvPr id="136566159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6603523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14972699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420788642036757751</a:t>
            </a:r>
          </a:p>
        </p:txBody>
      </p:sp>
      <p:sp>
        <p:nvSpPr>
          <p:cNvPr id="11626486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12:57 PM</a:t>
            </a:r>
          </a:p>
        </p:txBody>
      </p:sp>
      <p:sp>
        <p:nvSpPr>
          <p:cNvPr id="170861424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59968494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1750299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429204661581121475</a:t>
            </a:r>
          </a:p>
        </p:txBody>
      </p:sp>
      <p:sp>
        <p:nvSpPr>
          <p:cNvPr id="946074789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1:05 PM</a:t>
            </a:r>
          </a:p>
        </p:txBody>
      </p:sp>
      <p:sp>
        <p:nvSpPr>
          <p:cNvPr id="172759600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0897068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4664532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421835710650916797</a:t>
            </a:r>
          </a:p>
        </p:txBody>
      </p:sp>
      <p:sp>
        <p:nvSpPr>
          <p:cNvPr id="1664707004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1:58 PM</a:t>
            </a:r>
          </a:p>
        </p:txBody>
      </p:sp>
      <p:sp>
        <p:nvSpPr>
          <p:cNvPr id="130453866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6712782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31699532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422723385429498272</a:t>
            </a:r>
          </a:p>
        </p:txBody>
      </p:sp>
      <p:sp>
        <p:nvSpPr>
          <p:cNvPr id="97675099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2:07 PM</a:t>
            </a:r>
          </a:p>
        </p:txBody>
      </p:sp>
      <p:sp>
        <p:nvSpPr>
          <p:cNvPr id="205993790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1663060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43010268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420578985237442098</a:t>
            </a:r>
          </a:p>
        </p:txBody>
      </p:sp>
      <p:sp>
        <p:nvSpPr>
          <p:cNvPr id="79188918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3:02 PM</a:t>
            </a:r>
          </a:p>
        </p:txBody>
      </p:sp>
      <p:sp>
        <p:nvSpPr>
          <p:cNvPr id="33576223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2120825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4985</a:t>
            </a:r>
          </a:p>
        </p:txBody>
      </p:sp>
      <p:sp>
        <p:nvSpPr>
          <p:cNvPr id="31756626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426296627958560332</a:t>
            </a:r>
          </a:p>
        </p:txBody>
      </p:sp>
      <p:sp>
        <p:nvSpPr>
          <p:cNvPr id="66708276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3:03 PM</a:t>
            </a:r>
          </a:p>
        </p:txBody>
      </p:sp>
      <p:sp>
        <p:nvSpPr>
          <p:cNvPr id="69356269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0256455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4988</a:t>
            </a:r>
          </a:p>
        </p:txBody>
      </p:sp>
      <p:sp>
        <p:nvSpPr>
          <p:cNvPr id="44465948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429087497764133283</a:t>
            </a:r>
          </a:p>
        </p:txBody>
      </p:sp>
      <p:sp>
        <p:nvSpPr>
          <p:cNvPr id="71213209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3:19 PM</a:t>
            </a:r>
          </a:p>
        </p:txBody>
      </p:sp>
      <p:sp>
        <p:nvSpPr>
          <p:cNvPr id="88608639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1006192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3997</a:t>
            </a:r>
          </a:p>
        </p:txBody>
      </p:sp>
      <p:sp>
        <p:nvSpPr>
          <p:cNvPr id="34635265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424732179885180331</a:t>
            </a:r>
          </a:p>
        </p:txBody>
      </p:sp>
      <p:sp>
        <p:nvSpPr>
          <p:cNvPr id="752808661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6:16 PM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68912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3962526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4995</a:t>
            </a:r>
          </a:p>
        </p:txBody>
      </p:sp>
      <p:sp>
        <p:nvSpPr>
          <p:cNvPr id="65910352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428122283052202917</a:t>
            </a:r>
          </a:p>
        </p:txBody>
      </p:sp>
      <p:sp>
        <p:nvSpPr>
          <p:cNvPr id="208627948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12/5/17 6:18 PM</a:t>
            </a:r>
          </a:p>
        </p:txBody>
      </p:sp>
      <p:sp>
        <p:nvSpPr>
          <p:cNvPr id="77105630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25860195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1990</a:t>
            </a:r>
          </a:p>
        </p:txBody>
      </p:sp>
      <p:sp>
        <p:nvSpPr>
          <p:cNvPr id="60995470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426098975038254808</a:t>
            </a:r>
          </a:p>
        </p:txBody>
      </p:sp>
      <p:sp>
        <p:nvSpPr>
          <p:cNvPr id="14940323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12:33 PM</a:t>
            </a:r>
          </a:p>
        </p:txBody>
      </p:sp>
      <p:sp>
        <p:nvSpPr>
          <p:cNvPr id="23498066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1932148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50323310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426442480199176737</a:t>
            </a:r>
          </a:p>
        </p:txBody>
      </p:sp>
      <p:sp>
        <p:nvSpPr>
          <p:cNvPr id="67310054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2:50 PM</a:t>
            </a:r>
          </a:p>
        </p:txBody>
      </p:sp>
      <p:sp>
        <p:nvSpPr>
          <p:cNvPr id="71648535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4363974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987</a:t>
            </a:r>
          </a:p>
        </p:txBody>
      </p:sp>
      <p:sp>
        <p:nvSpPr>
          <p:cNvPr id="94879355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421006064183455155</a:t>
            </a:r>
          </a:p>
        </p:txBody>
      </p:sp>
      <p:sp>
        <p:nvSpPr>
          <p:cNvPr id="149234620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4:30 PM</a:t>
            </a:r>
          </a:p>
        </p:txBody>
      </p:sp>
      <p:sp>
        <p:nvSpPr>
          <p:cNvPr id="147428737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69109787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52939391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420113359285632293</a:t>
            </a:r>
          </a:p>
        </p:txBody>
      </p:sp>
      <p:sp>
        <p:nvSpPr>
          <p:cNvPr id="154496563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4:31 PM</a:t>
            </a:r>
          </a:p>
        </p:txBody>
      </p:sp>
      <p:sp>
        <p:nvSpPr>
          <p:cNvPr id="1968731600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4985586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4410117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421177383714936482</a:t>
            </a:r>
          </a:p>
        </p:txBody>
      </p:sp>
      <p:sp>
        <p:nvSpPr>
          <p:cNvPr id="111267449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4:33 PM</a:t>
            </a:r>
          </a:p>
        </p:txBody>
      </p:sp>
      <p:sp>
        <p:nvSpPr>
          <p:cNvPr id="1955728301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0178638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9706188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425743246091740253</a:t>
            </a:r>
          </a:p>
        </p:txBody>
      </p:sp>
      <p:sp>
        <p:nvSpPr>
          <p:cNvPr id="2960375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5:04 PM</a:t>
            </a:r>
          </a:p>
        </p:txBody>
      </p:sp>
      <p:sp>
        <p:nvSpPr>
          <p:cNvPr id="170131746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40366464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1995</a:t>
            </a:r>
          </a:p>
        </p:txBody>
      </p:sp>
      <p:sp>
        <p:nvSpPr>
          <p:cNvPr id="161864511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429099884178738472</a:t>
            </a:r>
          </a:p>
        </p:txBody>
      </p:sp>
      <p:sp>
        <p:nvSpPr>
          <p:cNvPr id="209034374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6:05 PM</a:t>
            </a:r>
          </a:p>
        </p:txBody>
      </p:sp>
      <p:sp>
        <p:nvSpPr>
          <p:cNvPr id="149420520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74911585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48919668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421952045189976593</a:t>
            </a:r>
          </a:p>
        </p:txBody>
      </p:sp>
      <p:sp>
        <p:nvSpPr>
          <p:cNvPr id="84067210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12/6/17 6:31 PM</a:t>
            </a:r>
          </a:p>
        </p:txBody>
      </p:sp>
      <p:sp>
        <p:nvSpPr>
          <p:cNvPr id="36359000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8054203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3500</a:t>
            </a:r>
          </a:p>
        </p:txBody>
      </p:sp>
      <p:sp>
        <p:nvSpPr>
          <p:cNvPr id="133039070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421810361630771178</a:t>
            </a:r>
          </a:p>
        </p:txBody>
      </p:sp>
      <p:sp>
        <p:nvSpPr>
          <p:cNvPr id="54759748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12/7/17 12:11 PM</a:t>
            </a:r>
          </a:p>
        </p:txBody>
      </p:sp>
      <p:sp>
        <p:nvSpPr>
          <p:cNvPr id="1783220621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4263854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6300</a:t>
            </a:r>
          </a:p>
        </p:txBody>
      </p:sp>
      <p:sp>
        <p:nvSpPr>
          <p:cNvPr id="4326022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421519315756624837</a:t>
            </a:r>
          </a:p>
        </p:txBody>
      </p:sp>
      <p:sp>
        <p:nvSpPr>
          <p:cNvPr id="106423996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12/8/17 12:36 PM</a:t>
            </a:r>
          </a:p>
        </p:txBody>
      </p:sp>
      <p:sp>
        <p:nvSpPr>
          <p:cNvPr id="46652636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9004639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1500</a:t>
            </a:r>
          </a:p>
        </p:txBody>
      </p:sp>
      <p:sp>
        <p:nvSpPr>
          <p:cNvPr id="19903687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429461032514497715</a:t>
            </a:r>
          </a:p>
        </p:txBody>
      </p:sp>
      <p:sp>
        <p:nvSpPr>
          <p:cNvPr id="129069103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12/8/17 12:48 PM</a:t>
            </a:r>
          </a:p>
        </p:txBody>
      </p:sp>
      <p:sp>
        <p:nvSpPr>
          <p:cNvPr id="58373408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1761948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6750</a:t>
            </a:r>
          </a:p>
        </p:txBody>
      </p:sp>
      <p:sp>
        <p:nvSpPr>
          <p:cNvPr id="1646547644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427456064504919183</a:t>
            </a:r>
          </a:p>
        </p:txBody>
      </p:sp>
      <p:sp>
        <p:nvSpPr>
          <p:cNvPr id="156834600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12/8/17 12:53 PM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58254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087702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1750</a:t>
            </a:r>
          </a:p>
        </p:txBody>
      </p:sp>
      <p:sp>
        <p:nvSpPr>
          <p:cNvPr id="112944629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422931566271805955</a:t>
            </a:r>
          </a:p>
        </p:txBody>
      </p:sp>
      <p:sp>
        <p:nvSpPr>
          <p:cNvPr id="117987429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12/8/17 5:20 PM</a:t>
            </a:r>
          </a:p>
        </p:txBody>
      </p:sp>
      <p:sp>
        <p:nvSpPr>
          <p:cNvPr id="164978060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1486125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2083832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428976955838510884</a:t>
            </a:r>
          </a:p>
        </p:txBody>
      </p:sp>
      <p:sp>
        <p:nvSpPr>
          <p:cNvPr id="2003174604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1/4/18 5:50 PM</a:t>
            </a:r>
          </a:p>
        </p:txBody>
      </p:sp>
      <p:sp>
        <p:nvSpPr>
          <p:cNvPr id="94376858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79542205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03970100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422799293232618449</a:t>
            </a:r>
          </a:p>
        </p:txBody>
      </p:sp>
      <p:sp>
        <p:nvSpPr>
          <p:cNvPr id="104991681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11:56 AM</a:t>
            </a:r>
          </a:p>
        </p:txBody>
      </p:sp>
      <p:sp>
        <p:nvSpPr>
          <p:cNvPr id="1329938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5499864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38630883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429088314218396508</a:t>
            </a:r>
          </a:p>
        </p:txBody>
      </p:sp>
      <p:sp>
        <p:nvSpPr>
          <p:cNvPr id="17847639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12:04 PM</a:t>
            </a:r>
          </a:p>
        </p:txBody>
      </p:sp>
      <p:sp>
        <p:nvSpPr>
          <p:cNvPr id="156525303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50785949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03540596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429131055372439835</a:t>
            </a:r>
          </a:p>
        </p:txBody>
      </p:sp>
      <p:sp>
        <p:nvSpPr>
          <p:cNvPr id="758081590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1:56 PM</a:t>
            </a:r>
          </a:p>
        </p:txBody>
      </p:sp>
      <p:sp>
        <p:nvSpPr>
          <p:cNvPr id="77243353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45158948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2927280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424626824460767165</a:t>
            </a:r>
          </a:p>
        </p:txBody>
      </p:sp>
      <p:sp>
        <p:nvSpPr>
          <p:cNvPr id="122818840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1:56 PM</a:t>
            </a:r>
          </a:p>
        </p:txBody>
      </p:sp>
      <p:sp>
        <p:nvSpPr>
          <p:cNvPr id="88027421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7154409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5400</a:t>
            </a:r>
          </a:p>
        </p:txBody>
      </p:sp>
      <p:sp>
        <p:nvSpPr>
          <p:cNvPr id="7481000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421805402635851821</a:t>
            </a:r>
          </a:p>
        </p:txBody>
      </p:sp>
      <p:sp>
        <p:nvSpPr>
          <p:cNvPr id="176125222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2:02 PM</a:t>
            </a:r>
          </a:p>
        </p:txBody>
      </p:sp>
      <p:sp>
        <p:nvSpPr>
          <p:cNvPr id="166717107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86100246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206094130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422085109935595043</a:t>
            </a:r>
          </a:p>
        </p:txBody>
      </p:sp>
      <p:sp>
        <p:nvSpPr>
          <p:cNvPr id="117529336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2:12 PM</a:t>
            </a:r>
          </a:p>
        </p:txBody>
      </p:sp>
      <p:sp>
        <p:nvSpPr>
          <p:cNvPr id="156564923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12837029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9900</a:t>
            </a:r>
          </a:p>
        </p:txBody>
      </p:sp>
      <p:sp>
        <p:nvSpPr>
          <p:cNvPr id="106467198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426419033885654983</a:t>
            </a:r>
          </a:p>
        </p:txBody>
      </p:sp>
      <p:sp>
        <p:nvSpPr>
          <p:cNvPr id="36490258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1/5/18 2:12 PM</a:t>
            </a:r>
          </a:p>
        </p:txBody>
      </p:sp>
      <p:sp>
        <p:nvSpPr>
          <p:cNvPr id="120733513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53338001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30186</a:t>
            </a:r>
          </a:p>
        </p:txBody>
      </p:sp>
      <p:sp>
        <p:nvSpPr>
          <p:cNvPr id="1221867070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428628387451131521</a:t>
            </a:r>
          </a:p>
        </p:txBody>
      </p:sp>
      <p:sp>
        <p:nvSpPr>
          <p:cNvPr id="57491397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1/15/18 4:13 PM</a:t>
            </a:r>
          </a:p>
        </p:txBody>
      </p:sp>
      <p:sp>
        <p:nvSpPr>
          <p:cNvPr id="145128692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404</a:t>
            </a:r>
          </a:p>
        </p:txBody>
      </p:sp>
      <p:sp>
        <p:nvSpPr>
          <p:cNvPr id="55780304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670</a:t>
            </a:r>
          </a:p>
        </p:txBody>
      </p:sp>
      <p:sp>
        <p:nvSpPr>
          <p:cNvPr id="121135154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426923581186576738</a:t>
            </a:r>
          </a:p>
        </p:txBody>
      </p:sp>
      <p:sp>
        <p:nvSpPr>
          <p:cNvPr id="123493900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1/17/18 6:32 PM</a:t>
            </a:r>
          </a:p>
        </p:txBody>
      </p:sp>
      <p:sp>
        <p:nvSpPr>
          <p:cNvPr id="41567251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10852812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5185418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429030869941982835</a:t>
            </a:r>
          </a:p>
        </p:txBody>
      </p:sp>
      <p:sp>
        <p:nvSpPr>
          <p:cNvPr id="967267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1/19/18 3:15 PM</a:t>
            </a:r>
          </a:p>
        </p:txBody>
      </p:sp>
      <p:sp>
        <p:nvSpPr>
          <p:cNvPr id="76737846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3240434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10000</a:t>
            </a:r>
          </a:p>
        </p:txBody>
      </p:sp>
      <p:sp>
        <p:nvSpPr>
          <p:cNvPr id="72967520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426863558154570772</a:t>
            </a:r>
          </a:p>
        </p:txBody>
      </p:sp>
      <p:sp>
        <p:nvSpPr>
          <p:cNvPr id="93616182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1/24/18 3:48 PM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58331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9322605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2740</a:t>
            </a:r>
          </a:p>
        </p:txBody>
      </p:sp>
      <p:sp>
        <p:nvSpPr>
          <p:cNvPr id="183336173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420856841948389566</a:t>
            </a:r>
          </a:p>
        </p:txBody>
      </p:sp>
      <p:sp>
        <p:nvSpPr>
          <p:cNvPr id="107012982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1/24/18 4:57 PM</a:t>
            </a:r>
          </a:p>
        </p:txBody>
      </p:sp>
      <p:sp>
        <p:nvSpPr>
          <p:cNvPr id="196191494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40644895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900</a:t>
            </a:r>
          </a:p>
        </p:txBody>
      </p:sp>
      <p:sp>
        <p:nvSpPr>
          <p:cNvPr id="16372194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421192328255563952</a:t>
            </a:r>
          </a:p>
        </p:txBody>
      </p:sp>
      <p:sp>
        <p:nvSpPr>
          <p:cNvPr id="191097156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1/24/18 5:08 PM</a:t>
            </a:r>
          </a:p>
        </p:txBody>
      </p:sp>
      <p:sp>
        <p:nvSpPr>
          <p:cNvPr id="11651921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9549612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9880</a:t>
            </a:r>
          </a:p>
        </p:txBody>
      </p:sp>
      <p:sp>
        <p:nvSpPr>
          <p:cNvPr id="174838423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428156319083726888</a:t>
            </a:r>
          </a:p>
        </p:txBody>
      </p:sp>
      <p:sp>
        <p:nvSpPr>
          <p:cNvPr id="56185705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1/25/18 4:46 PM</a:t>
            </a:r>
          </a:p>
        </p:txBody>
      </p:sp>
      <p:sp>
        <p:nvSpPr>
          <p:cNvPr id="68030660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5352911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5517703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420820091036713824</a:t>
            </a:r>
          </a:p>
        </p:txBody>
      </p:sp>
      <p:sp>
        <p:nvSpPr>
          <p:cNvPr id="49669784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1/26/18 6:54 PM</a:t>
            </a:r>
          </a:p>
        </p:txBody>
      </p:sp>
      <p:sp>
        <p:nvSpPr>
          <p:cNvPr id="134894490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9721586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6600</a:t>
            </a:r>
          </a:p>
        </p:txBody>
      </p:sp>
      <p:sp>
        <p:nvSpPr>
          <p:cNvPr id="20246585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429535550275014904</a:t>
            </a:r>
          </a:p>
        </p:txBody>
      </p:sp>
      <p:sp>
        <p:nvSpPr>
          <p:cNvPr id="123734194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1/31/18 4:34 PM</a:t>
            </a:r>
          </a:p>
        </p:txBody>
      </p:sp>
      <p:sp>
        <p:nvSpPr>
          <p:cNvPr id="59435337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44196792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49181410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425570129981175652</a:t>
            </a:r>
          </a:p>
        </p:txBody>
      </p:sp>
      <p:sp>
        <p:nvSpPr>
          <p:cNvPr id="1458343424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1:45 PM</a:t>
            </a:r>
          </a:p>
        </p:txBody>
      </p:sp>
      <p:sp>
        <p:nvSpPr>
          <p:cNvPr id="48948121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5575329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4475</a:t>
            </a:r>
          </a:p>
        </p:txBody>
      </p:sp>
      <p:sp>
        <p:nvSpPr>
          <p:cNvPr id="652205640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428634450385109725</a:t>
            </a:r>
          </a:p>
        </p:txBody>
      </p:sp>
      <p:sp>
        <p:nvSpPr>
          <p:cNvPr id="35139382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1:54 PM</a:t>
            </a:r>
          </a:p>
        </p:txBody>
      </p:sp>
      <p:sp>
        <p:nvSpPr>
          <p:cNvPr id="184922174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0045855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85809139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420334310281992649</a:t>
            </a:r>
          </a:p>
        </p:txBody>
      </p:sp>
      <p:sp>
        <p:nvSpPr>
          <p:cNvPr id="69719879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2:17 PM</a:t>
            </a:r>
          </a:p>
        </p:txBody>
      </p:sp>
      <p:sp>
        <p:nvSpPr>
          <p:cNvPr id="918240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840835795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97930995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427752726790662783</a:t>
            </a:r>
          </a:p>
        </p:txBody>
      </p:sp>
      <p:sp>
        <p:nvSpPr>
          <p:cNvPr id="80394287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3:00 PM</a:t>
            </a:r>
          </a:p>
        </p:txBody>
      </p:sp>
      <p:sp>
        <p:nvSpPr>
          <p:cNvPr id="133178234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69592460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88270958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427994800031866085</a:t>
            </a:r>
          </a:p>
        </p:txBody>
      </p:sp>
      <p:sp>
        <p:nvSpPr>
          <p:cNvPr id="67479980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3:14 PM</a:t>
            </a:r>
          </a:p>
        </p:txBody>
      </p:sp>
      <p:sp>
        <p:nvSpPr>
          <p:cNvPr id="181272172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60159881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5884964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425814665424298802</a:t>
            </a:r>
          </a:p>
        </p:txBody>
      </p:sp>
      <p:sp>
        <p:nvSpPr>
          <p:cNvPr id="127711222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3:18 PM</a:t>
            </a:r>
          </a:p>
        </p:txBody>
      </p:sp>
      <p:sp>
        <p:nvSpPr>
          <p:cNvPr id="213315163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0189172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5155554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426577962446945606</a:t>
            </a:r>
          </a:p>
        </p:txBody>
      </p:sp>
      <p:sp>
        <p:nvSpPr>
          <p:cNvPr id="214422430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3:24 PM</a:t>
            </a:r>
          </a:p>
        </p:txBody>
      </p:sp>
      <p:sp>
        <p:nvSpPr>
          <p:cNvPr id="71742201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33994153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8355030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425606748861702464</a:t>
            </a:r>
          </a:p>
        </p:txBody>
      </p:sp>
      <p:sp>
        <p:nvSpPr>
          <p:cNvPr id="110543845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3:29 PM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81424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4510753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46542384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428650788476756310</a:t>
            </a:r>
          </a:p>
        </p:txBody>
      </p:sp>
      <p:sp>
        <p:nvSpPr>
          <p:cNvPr id="120304548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3:36 PM</a:t>
            </a:r>
          </a:p>
        </p:txBody>
      </p:sp>
      <p:sp>
        <p:nvSpPr>
          <p:cNvPr id="92430808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8485704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6796231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424762903606625929</a:t>
            </a:r>
          </a:p>
        </p:txBody>
      </p:sp>
      <p:sp>
        <p:nvSpPr>
          <p:cNvPr id="83971002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3:40 PM</a:t>
            </a:r>
          </a:p>
        </p:txBody>
      </p:sp>
      <p:sp>
        <p:nvSpPr>
          <p:cNvPr id="99832351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6487659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0451477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429134972816063462</a:t>
            </a:r>
          </a:p>
        </p:txBody>
      </p:sp>
      <p:sp>
        <p:nvSpPr>
          <p:cNvPr id="57940856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3:47 PM</a:t>
            </a:r>
          </a:p>
        </p:txBody>
      </p:sp>
      <p:sp>
        <p:nvSpPr>
          <p:cNvPr id="27811720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208271083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48082732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422376779986780998</a:t>
            </a:r>
          </a:p>
        </p:txBody>
      </p:sp>
      <p:sp>
        <p:nvSpPr>
          <p:cNvPr id="842343570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3:55 PM</a:t>
            </a:r>
          </a:p>
        </p:txBody>
      </p:sp>
      <p:sp>
        <p:nvSpPr>
          <p:cNvPr id="107277534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57878078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45412669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422707322240579915</a:t>
            </a:r>
          </a:p>
        </p:txBody>
      </p:sp>
      <p:sp>
        <p:nvSpPr>
          <p:cNvPr id="1020983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2/2/18 5:50 PM</a:t>
            </a:r>
          </a:p>
        </p:txBody>
      </p:sp>
      <p:sp>
        <p:nvSpPr>
          <p:cNvPr id="89509240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96570615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60000</a:t>
            </a:r>
          </a:p>
        </p:txBody>
      </p:sp>
      <p:sp>
        <p:nvSpPr>
          <p:cNvPr id="695060684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425945197620048259</a:t>
            </a:r>
          </a:p>
        </p:txBody>
      </p:sp>
      <p:sp>
        <p:nvSpPr>
          <p:cNvPr id="201285157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2/6/18 11:01 AM</a:t>
            </a:r>
          </a:p>
        </p:txBody>
      </p:sp>
      <p:sp>
        <p:nvSpPr>
          <p:cNvPr id="31792203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46304712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60000</a:t>
            </a:r>
          </a:p>
        </p:txBody>
      </p:sp>
      <p:sp>
        <p:nvSpPr>
          <p:cNvPr id="28264303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423021414346339517</a:t>
            </a:r>
          </a:p>
        </p:txBody>
      </p:sp>
      <p:sp>
        <p:nvSpPr>
          <p:cNvPr id="712007473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10:55 AM</a:t>
            </a:r>
          </a:p>
        </p:txBody>
      </p:sp>
      <p:sp>
        <p:nvSpPr>
          <p:cNvPr id="54308152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434581361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484057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429129132062271817</a:t>
            </a:r>
          </a:p>
        </p:txBody>
      </p:sp>
      <p:sp>
        <p:nvSpPr>
          <p:cNvPr id="73794690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2:51 PM</a:t>
            </a:r>
          </a:p>
        </p:txBody>
      </p:sp>
      <p:sp>
        <p:nvSpPr>
          <p:cNvPr id="210272950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65884971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</a:t>
            </a:r>
          </a:p>
        </p:txBody>
      </p:sp>
      <p:sp>
        <p:nvSpPr>
          <p:cNvPr id="134089976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422089101471220090</a:t>
            </a:r>
          </a:p>
        </p:txBody>
      </p:sp>
      <p:sp>
        <p:nvSpPr>
          <p:cNvPr id="9560105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3:33 PM</a:t>
            </a:r>
          </a:p>
        </p:txBody>
      </p:sp>
      <p:sp>
        <p:nvSpPr>
          <p:cNvPr id="134916706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58312319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62</a:t>
            </a:r>
          </a:p>
        </p:txBody>
      </p:sp>
      <p:sp>
        <p:nvSpPr>
          <p:cNvPr id="196439288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426498801235837009</a:t>
            </a:r>
          </a:p>
        </p:txBody>
      </p:sp>
      <p:sp>
        <p:nvSpPr>
          <p:cNvPr id="171520015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4:05 PM</a:t>
            </a:r>
          </a:p>
        </p:txBody>
      </p:sp>
      <p:sp>
        <p:nvSpPr>
          <p:cNvPr id="166794237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49917748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62</a:t>
            </a:r>
          </a:p>
        </p:txBody>
      </p:sp>
      <p:sp>
        <p:nvSpPr>
          <p:cNvPr id="51219540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428466003351089858</a:t>
            </a:r>
          </a:p>
        </p:txBody>
      </p:sp>
      <p:sp>
        <p:nvSpPr>
          <p:cNvPr id="66279608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4:05 PM</a:t>
            </a:r>
          </a:p>
        </p:txBody>
      </p:sp>
      <p:sp>
        <p:nvSpPr>
          <p:cNvPr id="30839442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37212007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85</a:t>
            </a:r>
          </a:p>
        </p:txBody>
      </p:sp>
      <p:sp>
        <p:nvSpPr>
          <p:cNvPr id="86130654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437675139730142641</a:t>
            </a:r>
          </a:p>
        </p:txBody>
      </p:sp>
      <p:sp>
        <p:nvSpPr>
          <p:cNvPr id="52446182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4:11 PM</a:t>
            </a:r>
          </a:p>
        </p:txBody>
      </p:sp>
      <p:sp>
        <p:nvSpPr>
          <p:cNvPr id="740589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71820161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</a:t>
            </a:r>
          </a:p>
        </p:txBody>
      </p:sp>
      <p:sp>
        <p:nvSpPr>
          <p:cNvPr id="172451543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424208800940434214</a:t>
            </a:r>
          </a:p>
        </p:txBody>
      </p:sp>
      <p:sp>
        <p:nvSpPr>
          <p:cNvPr id="181579087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4:11 PM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93400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33193173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03400778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421310352236221841</a:t>
            </a:r>
          </a:p>
        </p:txBody>
      </p:sp>
      <p:sp>
        <p:nvSpPr>
          <p:cNvPr id="113380321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4:36 PM</a:t>
            </a:r>
          </a:p>
        </p:txBody>
      </p:sp>
      <p:sp>
        <p:nvSpPr>
          <p:cNvPr id="179741550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96058481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4750</a:t>
            </a:r>
          </a:p>
        </p:txBody>
      </p:sp>
      <p:sp>
        <p:nvSpPr>
          <p:cNvPr id="59668647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437405370902144972</a:t>
            </a:r>
          </a:p>
        </p:txBody>
      </p:sp>
      <p:sp>
        <p:nvSpPr>
          <p:cNvPr id="112947578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4:49 PM</a:t>
            </a:r>
          </a:p>
        </p:txBody>
      </p:sp>
      <p:sp>
        <p:nvSpPr>
          <p:cNvPr id="99999438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4338195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2600</a:t>
            </a:r>
          </a:p>
        </p:txBody>
      </p:sp>
      <p:sp>
        <p:nvSpPr>
          <p:cNvPr id="78076079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420746760661268333</a:t>
            </a:r>
          </a:p>
        </p:txBody>
      </p:sp>
      <p:sp>
        <p:nvSpPr>
          <p:cNvPr id="212215037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4:50 PM</a:t>
            </a:r>
          </a:p>
        </p:txBody>
      </p:sp>
      <p:sp>
        <p:nvSpPr>
          <p:cNvPr id="27114906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18034896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980</a:t>
            </a:r>
          </a:p>
        </p:txBody>
      </p:sp>
      <p:sp>
        <p:nvSpPr>
          <p:cNvPr id="58722406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424397300021509753</a:t>
            </a:r>
          </a:p>
        </p:txBody>
      </p:sp>
      <p:sp>
        <p:nvSpPr>
          <p:cNvPr id="92114234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3/1/18 3:02 PM</a:t>
            </a:r>
          </a:p>
        </p:txBody>
      </p:sp>
      <p:sp>
        <p:nvSpPr>
          <p:cNvPr id="183433719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12321068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389296</a:t>
            </a:r>
          </a:p>
        </p:txBody>
      </p:sp>
      <p:sp>
        <p:nvSpPr>
          <p:cNvPr id="160561054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420726867657850925</a:t>
            </a:r>
          </a:p>
        </p:txBody>
      </p:sp>
      <p:sp>
        <p:nvSpPr>
          <p:cNvPr id="144263122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3/1/18 4:31 PM</a:t>
            </a:r>
          </a:p>
        </p:txBody>
      </p:sp>
      <p:sp>
        <p:nvSpPr>
          <p:cNvPr id="37689948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6849194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200000</a:t>
            </a:r>
          </a:p>
        </p:txBody>
      </p:sp>
      <p:sp>
        <p:nvSpPr>
          <p:cNvPr id="118318392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422395851011541919</a:t>
            </a:r>
          </a:p>
        </p:txBody>
      </p:sp>
      <p:sp>
        <p:nvSpPr>
          <p:cNvPr id="197520792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3/1/18 5:34 PM</a:t>
            </a:r>
          </a:p>
        </p:txBody>
      </p:sp>
      <p:sp>
        <p:nvSpPr>
          <p:cNvPr id="154134244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99987950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170376</a:t>
            </a:r>
          </a:p>
        </p:txBody>
      </p:sp>
      <p:sp>
        <p:nvSpPr>
          <p:cNvPr id="52002712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421862185167119692</a:t>
            </a:r>
          </a:p>
        </p:txBody>
      </p:sp>
      <p:sp>
        <p:nvSpPr>
          <p:cNvPr id="83610299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3/1/18 6:57 PM</a:t>
            </a:r>
          </a:p>
        </p:txBody>
      </p:sp>
      <p:sp>
        <p:nvSpPr>
          <p:cNvPr id="31131693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2567040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150640</a:t>
            </a:r>
          </a:p>
        </p:txBody>
      </p:sp>
      <p:sp>
        <p:nvSpPr>
          <p:cNvPr id="30128401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428344432434173147</a:t>
            </a:r>
          </a:p>
        </p:txBody>
      </p:sp>
      <p:sp>
        <p:nvSpPr>
          <p:cNvPr id="26666306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10:38 AM</a:t>
            </a:r>
          </a:p>
        </p:txBody>
      </p:sp>
      <p:sp>
        <p:nvSpPr>
          <p:cNvPr id="186257738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9842875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278618</a:t>
            </a:r>
          </a:p>
        </p:txBody>
      </p:sp>
      <p:sp>
        <p:nvSpPr>
          <p:cNvPr id="116679857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426452228299872583</a:t>
            </a:r>
          </a:p>
        </p:txBody>
      </p:sp>
      <p:sp>
        <p:nvSpPr>
          <p:cNvPr id="183523811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10:43 AM</a:t>
            </a:r>
          </a:p>
        </p:txBody>
      </p:sp>
      <p:sp>
        <p:nvSpPr>
          <p:cNvPr id="65917348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10553245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200002</a:t>
            </a:r>
          </a:p>
        </p:txBody>
      </p:sp>
      <p:sp>
        <p:nvSpPr>
          <p:cNvPr id="152694278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424863476233649110</a:t>
            </a:r>
          </a:p>
        </p:txBody>
      </p:sp>
      <p:sp>
        <p:nvSpPr>
          <p:cNvPr id="71346007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11:09 AM</a:t>
            </a:r>
          </a:p>
        </p:txBody>
      </p:sp>
      <p:sp>
        <p:nvSpPr>
          <p:cNvPr id="155564369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88947017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243502</a:t>
            </a:r>
          </a:p>
        </p:txBody>
      </p:sp>
      <p:sp>
        <p:nvSpPr>
          <p:cNvPr id="195690890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422780474771817512</a:t>
            </a:r>
          </a:p>
        </p:txBody>
      </p:sp>
      <p:sp>
        <p:nvSpPr>
          <p:cNvPr id="178619736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11:12 AM</a:t>
            </a:r>
          </a:p>
        </p:txBody>
      </p:sp>
      <p:sp>
        <p:nvSpPr>
          <p:cNvPr id="213399483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80801246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200008</a:t>
            </a:r>
          </a:p>
        </p:txBody>
      </p:sp>
      <p:sp>
        <p:nvSpPr>
          <p:cNvPr id="107056996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425711219238844832</a:t>
            </a:r>
          </a:p>
        </p:txBody>
      </p:sp>
      <p:sp>
        <p:nvSpPr>
          <p:cNvPr id="181618267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1:48 PM</a:t>
            </a:r>
          </a:p>
        </p:txBody>
      </p:sp>
      <p:sp>
        <p:nvSpPr>
          <p:cNvPr id="4133657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23917785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200005</a:t>
            </a:r>
          </a:p>
        </p:txBody>
      </p:sp>
      <p:sp>
        <p:nvSpPr>
          <p:cNvPr id="17823804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421717027239421797</a:t>
            </a:r>
          </a:p>
        </p:txBody>
      </p:sp>
      <p:sp>
        <p:nvSpPr>
          <p:cNvPr id="1665802401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2:16 PM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83030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13644546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3721880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433482989650915722</a:t>
            </a:r>
          </a:p>
        </p:txBody>
      </p:sp>
      <p:sp>
        <p:nvSpPr>
          <p:cNvPr id="98675417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3:47 PM</a:t>
            </a:r>
          </a:p>
        </p:txBody>
      </p:sp>
      <p:sp>
        <p:nvSpPr>
          <p:cNvPr id="198836798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897619441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200010</a:t>
            </a:r>
          </a:p>
        </p:txBody>
      </p:sp>
      <p:sp>
        <p:nvSpPr>
          <p:cNvPr id="140276628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420960959177640113</a:t>
            </a:r>
          </a:p>
        </p:txBody>
      </p:sp>
      <p:sp>
        <p:nvSpPr>
          <p:cNvPr id="1813010104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4:12 PM</a:t>
            </a:r>
          </a:p>
        </p:txBody>
      </p:sp>
      <p:sp>
        <p:nvSpPr>
          <p:cNvPr id="98054422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026559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150963</a:t>
            </a:r>
          </a:p>
        </p:txBody>
      </p:sp>
      <p:sp>
        <p:nvSpPr>
          <p:cNvPr id="101257398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424780574825935638</a:t>
            </a:r>
          </a:p>
        </p:txBody>
      </p:sp>
      <p:sp>
        <p:nvSpPr>
          <p:cNvPr id="138527219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4:30 PM</a:t>
            </a:r>
          </a:p>
        </p:txBody>
      </p:sp>
      <p:sp>
        <p:nvSpPr>
          <p:cNvPr id="173668454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30841746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200000</a:t>
            </a:r>
          </a:p>
        </p:txBody>
      </p:sp>
      <p:sp>
        <p:nvSpPr>
          <p:cNvPr id="2078866771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421670004202393243</a:t>
            </a:r>
          </a:p>
        </p:txBody>
      </p:sp>
      <p:sp>
        <p:nvSpPr>
          <p:cNvPr id="62465542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3/2/18 4:59 PM</a:t>
            </a:r>
          </a:p>
        </p:txBody>
      </p:sp>
      <p:sp>
        <p:nvSpPr>
          <p:cNvPr id="160031105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57073431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2961316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429629552019553735</a:t>
            </a:r>
          </a:p>
        </p:txBody>
      </p:sp>
      <p:sp>
        <p:nvSpPr>
          <p:cNvPr id="520470240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3/3/18 2:40 PM</a:t>
            </a:r>
          </a:p>
        </p:txBody>
      </p:sp>
      <p:sp>
        <p:nvSpPr>
          <p:cNvPr id="144849115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0379045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3225560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426076229228861307</a:t>
            </a:r>
          </a:p>
        </p:txBody>
      </p:sp>
      <p:sp>
        <p:nvSpPr>
          <p:cNvPr id="72168168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3/3/18 3:12 PM</a:t>
            </a:r>
          </a:p>
        </p:txBody>
      </p:sp>
      <p:sp>
        <p:nvSpPr>
          <p:cNvPr id="128286577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1086721371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115045148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423401166323606917</a:t>
            </a:r>
          </a:p>
        </p:txBody>
      </p:sp>
      <p:sp>
        <p:nvSpPr>
          <p:cNvPr id="188414612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3/4/18 5:55 PM</a:t>
            </a:r>
          </a:p>
        </p:txBody>
      </p:sp>
      <p:sp>
        <p:nvSpPr>
          <p:cNvPr id="19418951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6879954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1125000</a:t>
            </a:r>
          </a:p>
        </p:txBody>
      </p:sp>
      <p:sp>
        <p:nvSpPr>
          <p:cNvPr id="75410097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426029783862006664</a:t>
            </a:r>
          </a:p>
        </p:txBody>
      </p:sp>
      <p:sp>
        <p:nvSpPr>
          <p:cNvPr id="854537524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11:59 AM</a:t>
            </a:r>
          </a:p>
        </p:txBody>
      </p:sp>
      <p:sp>
        <p:nvSpPr>
          <p:cNvPr id="55634915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560440360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41916598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424021636897306738</a:t>
            </a:r>
          </a:p>
        </p:txBody>
      </p:sp>
      <p:sp>
        <p:nvSpPr>
          <p:cNvPr id="140025232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1:39 PM</a:t>
            </a:r>
          </a:p>
        </p:txBody>
      </p:sp>
      <p:sp>
        <p:nvSpPr>
          <p:cNvPr id="99827840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66861074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61680391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426832703764842849</a:t>
            </a:r>
          </a:p>
        </p:txBody>
      </p:sp>
      <p:sp>
        <p:nvSpPr>
          <p:cNvPr id="41353435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2:13 PM</a:t>
            </a:r>
          </a:p>
        </p:txBody>
      </p:sp>
      <p:sp>
        <p:nvSpPr>
          <p:cNvPr id="102972756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26312187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450000</a:t>
            </a:r>
          </a:p>
        </p:txBody>
      </p:sp>
      <p:sp>
        <p:nvSpPr>
          <p:cNvPr id="148099300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422323424205603915</a:t>
            </a:r>
          </a:p>
        </p:txBody>
      </p:sp>
      <p:sp>
        <p:nvSpPr>
          <p:cNvPr id="165344330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3:44 PM</a:t>
            </a:r>
          </a:p>
        </p:txBody>
      </p:sp>
      <p:sp>
        <p:nvSpPr>
          <p:cNvPr id="155144628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51158179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6302375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420789984410772903</a:t>
            </a:r>
          </a:p>
        </p:txBody>
      </p:sp>
      <p:sp>
        <p:nvSpPr>
          <p:cNvPr id="102581983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3:57 PM</a:t>
            </a:r>
          </a:p>
        </p:txBody>
      </p:sp>
      <p:sp>
        <p:nvSpPr>
          <p:cNvPr id="67530636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88964862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200048</a:t>
            </a:r>
          </a:p>
        </p:txBody>
      </p:sp>
      <p:sp>
        <p:nvSpPr>
          <p:cNvPr id="6427778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420107701712513103</a:t>
            </a:r>
          </a:p>
        </p:txBody>
      </p:sp>
      <p:sp>
        <p:nvSpPr>
          <p:cNvPr id="41621529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4:11 PM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63676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81921275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128525</a:t>
            </a:r>
          </a:p>
        </p:txBody>
      </p:sp>
      <p:sp>
        <p:nvSpPr>
          <p:cNvPr id="35742890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423300928529052341</a:t>
            </a:r>
          </a:p>
        </p:txBody>
      </p:sp>
      <p:sp>
        <p:nvSpPr>
          <p:cNvPr id="206226378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3/7/18 6:23 PM</a:t>
            </a:r>
          </a:p>
        </p:txBody>
      </p:sp>
      <p:sp>
        <p:nvSpPr>
          <p:cNvPr id="92285305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64240309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5605</a:t>
            </a:r>
          </a:p>
        </p:txBody>
      </p:sp>
      <p:sp>
        <p:nvSpPr>
          <p:cNvPr id="155247461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424337810787996783</a:t>
            </a:r>
          </a:p>
        </p:txBody>
      </p:sp>
      <p:sp>
        <p:nvSpPr>
          <p:cNvPr id="207066199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3/20/18 5:59 PM</a:t>
            </a:r>
          </a:p>
        </p:txBody>
      </p:sp>
      <p:sp>
        <p:nvSpPr>
          <p:cNvPr id="107613157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88516584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</a:t>
            </a:r>
          </a:p>
        </p:txBody>
      </p:sp>
      <p:sp>
        <p:nvSpPr>
          <p:cNvPr id="79470777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423347586026467002</a:t>
            </a:r>
          </a:p>
        </p:txBody>
      </p:sp>
      <p:sp>
        <p:nvSpPr>
          <p:cNvPr id="17274911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3/27/18 4:07 PM</a:t>
            </a:r>
          </a:p>
        </p:txBody>
      </p:sp>
      <p:sp>
        <p:nvSpPr>
          <p:cNvPr id="176553093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123530375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37374445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422179123724796541</a:t>
            </a:r>
          </a:p>
        </p:txBody>
      </p:sp>
      <p:sp>
        <p:nvSpPr>
          <p:cNvPr id="109970976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3/29/18 1:47 PM</a:t>
            </a:r>
          </a:p>
        </p:txBody>
      </p:sp>
      <p:sp>
        <p:nvSpPr>
          <p:cNvPr id="198663630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92081636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0274825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424636719466159812</a:t>
            </a:r>
          </a:p>
        </p:txBody>
      </p:sp>
      <p:sp>
        <p:nvSpPr>
          <p:cNvPr id="156153666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3/29/18 1:47 PM</a:t>
            </a:r>
          </a:p>
        </p:txBody>
      </p:sp>
      <p:sp>
        <p:nvSpPr>
          <p:cNvPr id="1712445690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722</a:t>
            </a:r>
          </a:p>
        </p:txBody>
      </p:sp>
      <p:sp>
        <p:nvSpPr>
          <p:cNvPr id="114128362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</a:t>
            </a:r>
          </a:p>
        </p:txBody>
      </p:sp>
      <p:sp>
        <p:nvSpPr>
          <p:cNvPr id="312952907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429348925813300922</a:t>
            </a:r>
          </a:p>
        </p:txBody>
      </p:sp>
      <p:sp>
        <p:nvSpPr>
          <p:cNvPr id="144628456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3/30/18 12:58 PM</a:t>
            </a:r>
          </a:p>
        </p:txBody>
      </p:sp>
      <p:sp>
        <p:nvSpPr>
          <p:cNvPr id="104086148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31107487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1760</a:t>
            </a:r>
          </a:p>
        </p:txBody>
      </p:sp>
      <p:sp>
        <p:nvSpPr>
          <p:cNvPr id="172651485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423758320418973441</a:t>
            </a:r>
          </a:p>
        </p:txBody>
      </p:sp>
      <p:sp>
        <p:nvSpPr>
          <p:cNvPr id="34855607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4/3/18 9:04 AM</a:t>
            </a:r>
          </a:p>
        </p:txBody>
      </p:sp>
      <p:sp>
        <p:nvSpPr>
          <p:cNvPr id="2028598192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402</a:t>
            </a:r>
          </a:p>
        </p:txBody>
      </p:sp>
      <p:sp>
        <p:nvSpPr>
          <p:cNvPr id="49441233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1975</a:t>
            </a:r>
          </a:p>
        </p:txBody>
      </p:sp>
      <p:sp>
        <p:nvSpPr>
          <p:cNvPr id="105744448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424220309136527683</a:t>
            </a:r>
          </a:p>
        </p:txBody>
      </p:sp>
      <p:sp>
        <p:nvSpPr>
          <p:cNvPr id="52377847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4/3/18 11:57 AM</a:t>
            </a:r>
          </a:p>
        </p:txBody>
      </p:sp>
      <p:sp>
        <p:nvSpPr>
          <p:cNvPr id="68755392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707</a:t>
            </a:r>
          </a:p>
        </p:txBody>
      </p:sp>
      <p:sp>
        <p:nvSpPr>
          <p:cNvPr id="195127193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495</a:t>
            </a:r>
          </a:p>
        </p:txBody>
      </p:sp>
      <p:sp>
        <p:nvSpPr>
          <p:cNvPr id="190162864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425853958641577372</a:t>
            </a:r>
          </a:p>
        </p:txBody>
      </p:sp>
      <p:sp>
        <p:nvSpPr>
          <p:cNvPr id="79609201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4/3/18 1:18 PM</a:t>
            </a:r>
          </a:p>
        </p:txBody>
      </p:sp>
      <p:sp>
        <p:nvSpPr>
          <p:cNvPr id="157845533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715</a:t>
            </a:r>
          </a:p>
        </p:txBody>
      </p:sp>
      <p:sp>
        <p:nvSpPr>
          <p:cNvPr id="150998855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1714</a:t>
            </a:r>
          </a:p>
        </p:txBody>
      </p:sp>
      <p:sp>
        <p:nvSpPr>
          <p:cNvPr id="186293681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422087946087243977</a:t>
            </a:r>
          </a:p>
        </p:txBody>
      </p:sp>
      <p:sp>
        <p:nvSpPr>
          <p:cNvPr id="154339824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4/3/18 5:50 PM</a:t>
            </a:r>
          </a:p>
        </p:txBody>
      </p:sp>
      <p:sp>
        <p:nvSpPr>
          <p:cNvPr id="79839777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714</a:t>
            </a:r>
          </a:p>
        </p:txBody>
      </p:sp>
      <p:sp>
        <p:nvSpPr>
          <p:cNvPr id="189679171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3362819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421875314153056447</a:t>
            </a:r>
          </a:p>
        </p:txBody>
      </p:sp>
      <p:sp>
        <p:nvSpPr>
          <p:cNvPr id="173958829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4/4/18 12:46 PM</a:t>
            </a:r>
          </a:p>
        </p:txBody>
      </p:sp>
      <p:sp>
        <p:nvSpPr>
          <p:cNvPr id="208194552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710</a:t>
            </a:r>
          </a:p>
        </p:txBody>
      </p:sp>
      <p:sp>
        <p:nvSpPr>
          <p:cNvPr id="202855958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360</a:t>
            </a:r>
          </a:p>
        </p:txBody>
      </p:sp>
      <p:sp>
        <p:nvSpPr>
          <p:cNvPr id="153295115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424109136140549109</a:t>
            </a:r>
          </a:p>
        </p:txBody>
      </p:sp>
      <p:sp>
        <p:nvSpPr>
          <p:cNvPr id="100867010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4/4/18 1:30 PM</a:t>
            </a:r>
          </a:p>
        </p:txBody>
      </p:sp>
      <p:sp>
        <p:nvSpPr>
          <p:cNvPr id="214688354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724</a:t>
            </a:r>
          </a:p>
        </p:txBody>
      </p:sp>
      <p:sp>
        <p:nvSpPr>
          <p:cNvPr id="129672870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</a:t>
            </a:r>
          </a:p>
        </p:txBody>
      </p:sp>
      <p:sp>
        <p:nvSpPr>
          <p:cNvPr id="1634419742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420221760865855148</a:t>
            </a:r>
          </a:p>
        </p:txBody>
      </p:sp>
      <p:sp>
        <p:nvSpPr>
          <p:cNvPr id="63100057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4/4/18 1:45 PM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23600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97727357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131138712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435933139033033771</a:t>
            </a:r>
          </a:p>
        </p:txBody>
      </p:sp>
      <p:sp>
        <p:nvSpPr>
          <p:cNvPr id="15948351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4/11/18 3:06 PM</a:t>
            </a:r>
          </a:p>
        </p:txBody>
      </p:sp>
      <p:sp>
        <p:nvSpPr>
          <p:cNvPr id="23408334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77892933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307700</a:t>
            </a:r>
          </a:p>
        </p:txBody>
      </p:sp>
      <p:sp>
        <p:nvSpPr>
          <p:cNvPr id="82570471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426718862675333430</a:t>
            </a:r>
          </a:p>
        </p:txBody>
      </p:sp>
      <p:sp>
        <p:nvSpPr>
          <p:cNvPr id="88083741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4/16/18 3:11 PM</a:t>
            </a:r>
          </a:p>
        </p:txBody>
      </p:sp>
      <p:sp>
        <p:nvSpPr>
          <p:cNvPr id="65853081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699375623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6215240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426461644510623000</a:t>
            </a:r>
          </a:p>
        </p:txBody>
      </p:sp>
      <p:sp>
        <p:nvSpPr>
          <p:cNvPr id="158278858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5/22/18 10:45 AM</a:t>
            </a:r>
          </a:p>
        </p:txBody>
      </p:sp>
      <p:sp>
        <p:nvSpPr>
          <p:cNvPr id="205752686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276053837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185</a:t>
            </a:r>
          </a:p>
        </p:txBody>
      </p:sp>
      <p:sp>
        <p:nvSpPr>
          <p:cNvPr id="140776465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428670654902278317</a:t>
            </a:r>
          </a:p>
        </p:txBody>
      </p:sp>
      <p:sp>
        <p:nvSpPr>
          <p:cNvPr id="90845932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5/25/18 4:35 PM</a:t>
            </a:r>
          </a:p>
        </p:txBody>
      </p:sp>
      <p:sp>
        <p:nvSpPr>
          <p:cNvPr id="145257793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659218547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1101802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422861408805428114</a:t>
            </a:r>
          </a:p>
        </p:txBody>
      </p:sp>
      <p:sp>
        <p:nvSpPr>
          <p:cNvPr id="184603975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5/25/18 4:38 PM</a:t>
            </a:r>
          </a:p>
        </p:txBody>
      </p:sp>
      <p:sp>
        <p:nvSpPr>
          <p:cNvPr id="47464998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39585605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296703</a:t>
            </a:r>
          </a:p>
        </p:txBody>
      </p:sp>
      <p:sp>
        <p:nvSpPr>
          <p:cNvPr id="124031156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424656223668901463</a:t>
            </a:r>
          </a:p>
        </p:txBody>
      </p:sp>
      <p:sp>
        <p:nvSpPr>
          <p:cNvPr id="170178272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5/26/18 6:26 PM</a:t>
            </a:r>
          </a:p>
        </p:txBody>
      </p:sp>
      <p:sp>
        <p:nvSpPr>
          <p:cNvPr id="76799499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71413858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9400</a:t>
            </a:r>
          </a:p>
        </p:txBody>
      </p:sp>
      <p:sp>
        <p:nvSpPr>
          <p:cNvPr id="112160439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424943798241552802</a:t>
            </a:r>
          </a:p>
        </p:txBody>
      </p:sp>
      <p:sp>
        <p:nvSpPr>
          <p:cNvPr id="158643371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12:08 PM</a:t>
            </a:r>
          </a:p>
        </p:txBody>
      </p:sp>
      <p:sp>
        <p:nvSpPr>
          <p:cNvPr id="117771575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102168693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39197144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423675962850447449</a:t>
            </a:r>
          </a:p>
        </p:txBody>
      </p:sp>
      <p:sp>
        <p:nvSpPr>
          <p:cNvPr id="126271352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12:10 PM</a:t>
            </a:r>
          </a:p>
        </p:txBody>
      </p:sp>
      <p:sp>
        <p:nvSpPr>
          <p:cNvPr id="427994157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1838540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2005</a:t>
            </a:r>
          </a:p>
        </p:txBody>
      </p:sp>
      <p:sp>
        <p:nvSpPr>
          <p:cNvPr id="30876023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421605597268784597</a:t>
            </a:r>
          </a:p>
        </p:txBody>
      </p:sp>
      <p:sp>
        <p:nvSpPr>
          <p:cNvPr id="110947142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12:17 PM</a:t>
            </a:r>
          </a:p>
        </p:txBody>
      </p:sp>
      <p:sp>
        <p:nvSpPr>
          <p:cNvPr id="1322127120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811760193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995</a:t>
            </a:r>
          </a:p>
        </p:txBody>
      </p:sp>
      <p:sp>
        <p:nvSpPr>
          <p:cNvPr id="113713908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426590588698562462</a:t>
            </a:r>
          </a:p>
        </p:txBody>
      </p:sp>
      <p:sp>
        <p:nvSpPr>
          <p:cNvPr id="14523841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12:18 PM</a:t>
            </a:r>
          </a:p>
        </p:txBody>
      </p:sp>
      <p:sp>
        <p:nvSpPr>
          <p:cNvPr id="91645568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93943113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285</a:t>
            </a:r>
          </a:p>
        </p:txBody>
      </p:sp>
      <p:sp>
        <p:nvSpPr>
          <p:cNvPr id="131992688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426974630783137221</a:t>
            </a:r>
          </a:p>
        </p:txBody>
      </p:sp>
      <p:sp>
        <p:nvSpPr>
          <p:cNvPr id="12594597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12:19 PM</a:t>
            </a:r>
          </a:p>
        </p:txBody>
      </p:sp>
      <p:sp>
        <p:nvSpPr>
          <p:cNvPr id="82413611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91289014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95</a:t>
            </a:r>
          </a:p>
        </p:txBody>
      </p:sp>
      <p:sp>
        <p:nvSpPr>
          <p:cNvPr id="160894114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427797005651947282</a:t>
            </a:r>
          </a:p>
        </p:txBody>
      </p:sp>
      <p:sp>
        <p:nvSpPr>
          <p:cNvPr id="144584287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12:20 PM</a:t>
            </a:r>
          </a:p>
        </p:txBody>
      </p:sp>
      <p:sp>
        <p:nvSpPr>
          <p:cNvPr id="49417779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27879883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9985</a:t>
            </a:r>
          </a:p>
        </p:txBody>
      </p:sp>
      <p:sp>
        <p:nvSpPr>
          <p:cNvPr id="54947444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425067096931716622</a:t>
            </a:r>
          </a:p>
        </p:txBody>
      </p:sp>
      <p:sp>
        <p:nvSpPr>
          <p:cNvPr id="40527545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12:20 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17188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47123057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82488354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433258051312512645</a:t>
            </a:r>
          </a:p>
        </p:txBody>
      </p:sp>
      <p:sp>
        <p:nvSpPr>
          <p:cNvPr id="60328320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4:48 PM</a:t>
            </a:r>
          </a:p>
        </p:txBody>
      </p:sp>
      <p:sp>
        <p:nvSpPr>
          <p:cNvPr id="10634212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47920848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1803736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430272877175298824</a:t>
            </a:r>
          </a:p>
        </p:txBody>
      </p:sp>
      <p:sp>
        <p:nvSpPr>
          <p:cNvPr id="89197404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5:15 PM</a:t>
            </a:r>
          </a:p>
        </p:txBody>
      </p:sp>
      <p:sp>
        <p:nvSpPr>
          <p:cNvPr id="11697975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6228690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6479536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437030530739159141</a:t>
            </a:r>
          </a:p>
        </p:txBody>
      </p:sp>
      <p:sp>
        <p:nvSpPr>
          <p:cNvPr id="59017889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5:31 PM</a:t>
            </a:r>
          </a:p>
        </p:txBody>
      </p:sp>
      <p:sp>
        <p:nvSpPr>
          <p:cNvPr id="1658181527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5910178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65158296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430623133812959500</a:t>
            </a:r>
          </a:p>
        </p:txBody>
      </p:sp>
      <p:sp>
        <p:nvSpPr>
          <p:cNvPr id="1851864191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5:32 PM</a:t>
            </a:r>
          </a:p>
        </p:txBody>
      </p:sp>
      <p:sp>
        <p:nvSpPr>
          <p:cNvPr id="58328250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99554486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165020560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423884597564047540</a:t>
            </a:r>
          </a:p>
        </p:txBody>
      </p:sp>
      <p:sp>
        <p:nvSpPr>
          <p:cNvPr id="9182447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5:32 PM</a:t>
            </a:r>
          </a:p>
        </p:txBody>
      </p:sp>
      <p:sp>
        <p:nvSpPr>
          <p:cNvPr id="11357204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08926526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213528918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433583148277031897</a:t>
            </a:r>
          </a:p>
        </p:txBody>
      </p:sp>
      <p:sp>
        <p:nvSpPr>
          <p:cNvPr id="863651891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5:49 PM</a:t>
            </a:r>
          </a:p>
        </p:txBody>
      </p:sp>
      <p:sp>
        <p:nvSpPr>
          <p:cNvPr id="31626548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406935554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</a:t>
            </a:r>
          </a:p>
        </p:txBody>
      </p:sp>
      <p:sp>
        <p:nvSpPr>
          <p:cNvPr id="6101456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426107946202414943</a:t>
            </a:r>
          </a:p>
        </p:txBody>
      </p:sp>
      <p:sp>
        <p:nvSpPr>
          <p:cNvPr id="165215685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5:50 PM</a:t>
            </a:r>
          </a:p>
        </p:txBody>
      </p:sp>
      <p:sp>
        <p:nvSpPr>
          <p:cNvPr id="104622294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0361667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39500395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432522974458244020</a:t>
            </a:r>
          </a:p>
        </p:txBody>
      </p:sp>
      <p:sp>
        <p:nvSpPr>
          <p:cNvPr id="98265681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6:06 PM</a:t>
            </a:r>
          </a:p>
        </p:txBody>
      </p:sp>
      <p:sp>
        <p:nvSpPr>
          <p:cNvPr id="168319773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145791037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60</a:t>
            </a:r>
          </a:p>
        </p:txBody>
      </p:sp>
      <p:sp>
        <p:nvSpPr>
          <p:cNvPr id="845228336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427894899604481572</a:t>
            </a:r>
          </a:p>
        </p:txBody>
      </p:sp>
      <p:sp>
        <p:nvSpPr>
          <p:cNvPr id="42584346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6:06 PM</a:t>
            </a:r>
          </a:p>
        </p:txBody>
      </p:sp>
      <p:sp>
        <p:nvSpPr>
          <p:cNvPr id="163913261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79654964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90</a:t>
            </a:r>
          </a:p>
        </p:txBody>
      </p:sp>
      <p:sp>
        <p:nvSpPr>
          <p:cNvPr id="34248460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424614849928063162</a:t>
            </a:r>
          </a:p>
        </p:txBody>
      </p:sp>
      <p:sp>
        <p:nvSpPr>
          <p:cNvPr id="5504365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6:14 PM</a:t>
            </a:r>
          </a:p>
        </p:txBody>
      </p:sp>
      <p:sp>
        <p:nvSpPr>
          <p:cNvPr id="207003622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3346245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55956971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432278807587759637</a:t>
            </a:r>
          </a:p>
        </p:txBody>
      </p:sp>
      <p:sp>
        <p:nvSpPr>
          <p:cNvPr id="161458104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6:26 PM</a:t>
            </a:r>
          </a:p>
        </p:txBody>
      </p:sp>
      <p:sp>
        <p:nvSpPr>
          <p:cNvPr id="18060749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78632431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</a:t>
            </a:r>
          </a:p>
        </p:txBody>
      </p:sp>
      <p:sp>
        <p:nvSpPr>
          <p:cNvPr id="153458073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430314038863011291</a:t>
            </a:r>
          </a:p>
        </p:txBody>
      </p:sp>
      <p:sp>
        <p:nvSpPr>
          <p:cNvPr id="1604752573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6:28 PM</a:t>
            </a:r>
          </a:p>
        </p:txBody>
      </p:sp>
      <p:sp>
        <p:nvSpPr>
          <p:cNvPr id="126887084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393857069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</a:t>
            </a:r>
          </a:p>
        </p:txBody>
      </p:sp>
      <p:sp>
        <p:nvSpPr>
          <p:cNvPr id="191812122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429458066988439633</a:t>
            </a:r>
          </a:p>
        </p:txBody>
      </p:sp>
      <p:sp>
        <p:nvSpPr>
          <p:cNvPr id="43177280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6:28 PM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5665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71261444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4470041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426968909267979277</a:t>
            </a:r>
          </a:p>
        </p:txBody>
      </p:sp>
      <p:sp>
        <p:nvSpPr>
          <p:cNvPr id="1358311475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12:21 PM</a:t>
            </a:r>
          </a:p>
        </p:txBody>
      </p:sp>
      <p:sp>
        <p:nvSpPr>
          <p:cNvPr id="154742618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001670849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1105</a:t>
            </a:r>
          </a:p>
        </p:txBody>
      </p:sp>
      <p:sp>
        <p:nvSpPr>
          <p:cNvPr id="128786541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429136181055726366</a:t>
            </a:r>
          </a:p>
        </p:txBody>
      </p:sp>
      <p:sp>
        <p:nvSpPr>
          <p:cNvPr id="76897132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12:21 PM</a:t>
            </a:r>
          </a:p>
        </p:txBody>
      </p:sp>
      <p:sp>
        <p:nvSpPr>
          <p:cNvPr id="790682063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91091319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705</a:t>
            </a:r>
          </a:p>
        </p:txBody>
      </p:sp>
      <p:sp>
        <p:nvSpPr>
          <p:cNvPr id="162717836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421643781014942114</a:t>
            </a:r>
          </a:p>
        </p:txBody>
      </p:sp>
      <p:sp>
        <p:nvSpPr>
          <p:cNvPr id="1631194289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12:22 PM</a:t>
            </a:r>
          </a:p>
        </p:txBody>
      </p:sp>
      <p:sp>
        <p:nvSpPr>
          <p:cNvPr id="122456063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62378968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1990</a:t>
            </a:r>
          </a:p>
        </p:txBody>
      </p:sp>
      <p:sp>
        <p:nvSpPr>
          <p:cNvPr id="60395534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421484138327385738</a:t>
            </a:r>
          </a:p>
        </p:txBody>
      </p:sp>
      <p:sp>
        <p:nvSpPr>
          <p:cNvPr id="30313261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12:39 PM</a:t>
            </a:r>
          </a:p>
        </p:txBody>
      </p:sp>
      <p:sp>
        <p:nvSpPr>
          <p:cNvPr id="80854244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74454921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96250136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424860831964485678</a:t>
            </a:r>
          </a:p>
        </p:txBody>
      </p:sp>
      <p:sp>
        <p:nvSpPr>
          <p:cNvPr id="54792738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12:39 PM</a:t>
            </a:r>
          </a:p>
        </p:txBody>
      </p:sp>
      <p:sp>
        <p:nvSpPr>
          <p:cNvPr id="46382883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55878249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81264992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426316717344619412</a:t>
            </a:r>
          </a:p>
        </p:txBody>
      </p:sp>
      <p:sp>
        <p:nvSpPr>
          <p:cNvPr id="166571387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12:46 PM</a:t>
            </a:r>
          </a:p>
        </p:txBody>
      </p:sp>
      <p:sp>
        <p:nvSpPr>
          <p:cNvPr id="96064219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788810515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280</a:t>
            </a:r>
          </a:p>
        </p:txBody>
      </p:sp>
      <p:sp>
        <p:nvSpPr>
          <p:cNvPr id="135169727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422371006960479810</a:t>
            </a:r>
          </a:p>
        </p:txBody>
      </p:sp>
      <p:sp>
        <p:nvSpPr>
          <p:cNvPr id="87999959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12:46 PM</a:t>
            </a:r>
          </a:p>
        </p:txBody>
      </p:sp>
      <p:sp>
        <p:nvSpPr>
          <p:cNvPr id="47799269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4066454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409824705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428807764090796859</a:t>
            </a:r>
          </a:p>
        </p:txBody>
      </p:sp>
      <p:sp>
        <p:nvSpPr>
          <p:cNvPr id="209722359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6/6/18 12:46 PM</a:t>
            </a:r>
          </a:p>
        </p:txBody>
      </p:sp>
      <p:sp>
        <p:nvSpPr>
          <p:cNvPr id="23040946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111275764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7539667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428439255721678217</a:t>
            </a:r>
          </a:p>
        </p:txBody>
      </p:sp>
      <p:sp>
        <p:nvSpPr>
          <p:cNvPr id="58255490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6/13/18 3:18 PM</a:t>
            </a:r>
          </a:p>
        </p:txBody>
      </p:sp>
      <p:sp>
        <p:nvSpPr>
          <p:cNvPr id="190359390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701592857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18614560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424404994699761036</a:t>
            </a:r>
          </a:p>
        </p:txBody>
      </p:sp>
      <p:sp>
        <p:nvSpPr>
          <p:cNvPr id="31314917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6/13/18 3:19 PM</a:t>
            </a:r>
          </a:p>
        </p:txBody>
      </p:sp>
      <p:sp>
        <p:nvSpPr>
          <p:cNvPr id="1465150992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650</a:t>
            </a:r>
          </a:p>
        </p:txBody>
      </p:sp>
      <p:sp>
        <p:nvSpPr>
          <p:cNvPr id="197234697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959649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422220090768749941</a:t>
            </a:r>
          </a:p>
        </p:txBody>
      </p:sp>
      <p:sp>
        <p:nvSpPr>
          <p:cNvPr id="110093323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6/13/18 3:45 PM</a:t>
            </a:r>
          </a:p>
        </p:txBody>
      </p:sp>
      <p:sp>
        <p:nvSpPr>
          <p:cNvPr id="89431929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650</a:t>
            </a:r>
          </a:p>
        </p:txBody>
      </p:sp>
      <p:sp>
        <p:nvSpPr>
          <p:cNvPr id="102838300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4210685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427099618578536408</a:t>
            </a:r>
          </a:p>
        </p:txBody>
      </p:sp>
      <p:sp>
        <p:nvSpPr>
          <p:cNvPr id="37986661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4:08 PM</a:t>
            </a:r>
          </a:p>
        </p:txBody>
      </p:sp>
      <p:sp>
        <p:nvSpPr>
          <p:cNvPr id="138380038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650</a:t>
            </a:r>
          </a:p>
        </p:txBody>
      </p:sp>
      <p:sp>
        <p:nvSpPr>
          <p:cNvPr id="81962551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6945852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429093828851281831</a:t>
            </a:r>
          </a:p>
        </p:txBody>
      </p:sp>
      <p:sp>
        <p:nvSpPr>
          <p:cNvPr id="152795127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5:02 PM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47247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650</a:t>
            </a:r>
          </a:p>
        </p:txBody>
      </p:sp>
      <p:sp>
        <p:nvSpPr>
          <p:cNvPr id="844694686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1931061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422365221108993581</a:t>
            </a:r>
          </a:p>
        </p:txBody>
      </p:sp>
      <p:sp>
        <p:nvSpPr>
          <p:cNvPr id="2121543263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5:02 PM</a:t>
            </a:r>
          </a:p>
        </p:txBody>
      </p:sp>
      <p:sp>
        <p:nvSpPr>
          <p:cNvPr id="65232685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155859211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9354100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420983070786123755</a:t>
            </a:r>
          </a:p>
        </p:txBody>
      </p:sp>
      <p:sp>
        <p:nvSpPr>
          <p:cNvPr id="51116957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5:04 PM</a:t>
            </a:r>
          </a:p>
        </p:txBody>
      </p:sp>
      <p:sp>
        <p:nvSpPr>
          <p:cNvPr id="88939308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148239328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6371792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424052333172693243</a:t>
            </a:r>
          </a:p>
        </p:txBody>
      </p:sp>
      <p:sp>
        <p:nvSpPr>
          <p:cNvPr id="123877092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5:06 PM</a:t>
            </a:r>
          </a:p>
        </p:txBody>
      </p:sp>
      <p:sp>
        <p:nvSpPr>
          <p:cNvPr id="167809346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161771811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665659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422430274841715204</a:t>
            </a:r>
          </a:p>
        </p:txBody>
      </p:sp>
      <p:sp>
        <p:nvSpPr>
          <p:cNvPr id="189086975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6/14/18 5:07 PM</a:t>
            </a:r>
          </a:p>
        </p:txBody>
      </p:sp>
      <p:sp>
        <p:nvSpPr>
          <p:cNvPr id="95814102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649</a:t>
            </a:r>
          </a:p>
        </p:txBody>
      </p:sp>
      <p:sp>
        <p:nvSpPr>
          <p:cNvPr id="98411557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137500</a:t>
            </a:r>
          </a:p>
        </p:txBody>
      </p:sp>
      <p:sp>
        <p:nvSpPr>
          <p:cNvPr id="154514351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424781063349622702</a:t>
            </a:r>
          </a:p>
        </p:txBody>
      </p:sp>
      <p:sp>
        <p:nvSpPr>
          <p:cNvPr id="259069190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6/15/18 1:54 PM</a:t>
            </a:r>
          </a:p>
        </p:txBody>
      </p:sp>
      <p:sp>
        <p:nvSpPr>
          <p:cNvPr id="145383263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733</a:t>
            </a:r>
          </a:p>
        </p:txBody>
      </p:sp>
      <p:sp>
        <p:nvSpPr>
          <p:cNvPr id="792590761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99970034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424980845950521217</a:t>
            </a:r>
          </a:p>
        </p:txBody>
      </p:sp>
      <p:sp>
        <p:nvSpPr>
          <p:cNvPr id="101140381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1:15 PM</a:t>
            </a:r>
          </a:p>
        </p:txBody>
      </p:sp>
      <p:sp>
        <p:nvSpPr>
          <p:cNvPr id="147285000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39385183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501091238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421056434896504140</a:t>
            </a:r>
          </a:p>
        </p:txBody>
      </p:sp>
      <p:sp>
        <p:nvSpPr>
          <p:cNvPr id="173734855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1:27 PM</a:t>
            </a:r>
          </a:p>
        </p:txBody>
      </p:sp>
      <p:sp>
        <p:nvSpPr>
          <p:cNvPr id="214109037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611</a:t>
            </a:r>
          </a:p>
        </p:txBody>
      </p:sp>
      <p:sp>
        <p:nvSpPr>
          <p:cNvPr id="622918270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213093447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425750043741253149</a:t>
            </a:r>
          </a:p>
        </p:txBody>
      </p:sp>
      <p:sp>
        <p:nvSpPr>
          <p:cNvPr id="109712822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1:30 PM</a:t>
            </a:r>
          </a:p>
        </p:txBody>
      </p:sp>
      <p:sp>
        <p:nvSpPr>
          <p:cNvPr id="129843994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186577301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442045978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429420777969102998</a:t>
            </a:r>
          </a:p>
        </p:txBody>
      </p:sp>
      <p:sp>
        <p:nvSpPr>
          <p:cNvPr id="84263896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1:33 PM</a:t>
            </a:r>
          </a:p>
        </p:txBody>
      </p:sp>
      <p:sp>
        <p:nvSpPr>
          <p:cNvPr id="154015226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730</a:t>
            </a:r>
          </a:p>
        </p:txBody>
      </p:sp>
      <p:sp>
        <p:nvSpPr>
          <p:cNvPr id="53289283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43409880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428609782706697040</a:t>
            </a:r>
          </a:p>
        </p:txBody>
      </p:sp>
      <p:sp>
        <p:nvSpPr>
          <p:cNvPr id="70566977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1:36 PM</a:t>
            </a:r>
          </a:p>
        </p:txBody>
      </p:sp>
      <p:sp>
        <p:nvSpPr>
          <p:cNvPr id="39636958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731</a:t>
            </a:r>
          </a:p>
        </p:txBody>
      </p:sp>
      <p:sp>
        <p:nvSpPr>
          <p:cNvPr id="31062594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320565636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429158077895175956</a:t>
            </a:r>
          </a:p>
        </p:txBody>
      </p:sp>
      <p:sp>
        <p:nvSpPr>
          <p:cNvPr id="115081079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1:43 PM</a:t>
            </a:r>
          </a:p>
        </p:txBody>
      </p:sp>
      <p:sp>
        <p:nvSpPr>
          <p:cNvPr id="140647859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732</a:t>
            </a:r>
          </a:p>
        </p:txBody>
      </p:sp>
      <p:sp>
        <p:nvSpPr>
          <p:cNvPr id="160947885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38911588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420532124997665716</a:t>
            </a:r>
          </a:p>
        </p:txBody>
      </p:sp>
      <p:sp>
        <p:nvSpPr>
          <p:cNvPr id="1820886298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1:46 PM</a:t>
            </a:r>
          </a:p>
        </p:txBody>
      </p:sp>
      <p:sp>
        <p:nvSpPr>
          <p:cNvPr id="384765076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101068903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10600</a:t>
            </a:r>
          </a:p>
        </p:txBody>
      </p:sp>
      <p:sp>
        <p:nvSpPr>
          <p:cNvPr id="544191099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429668735039573354</a:t>
            </a:r>
          </a:p>
        </p:txBody>
      </p:sp>
      <p:sp>
        <p:nvSpPr>
          <p:cNvPr id="14937375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1:50 PM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82159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89423265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76039346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422758435521605583</a:t>
            </a:r>
          </a:p>
        </p:txBody>
      </p:sp>
      <p:sp>
        <p:nvSpPr>
          <p:cNvPr id="151211221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6/28/18 2:29 PM</a:t>
            </a:r>
          </a:p>
        </p:txBody>
      </p:sp>
      <p:sp>
        <p:nvSpPr>
          <p:cNvPr id="79679809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209942928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1467114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423612939130033698</a:t>
            </a:r>
          </a:p>
        </p:txBody>
      </p:sp>
      <p:sp>
        <p:nvSpPr>
          <p:cNvPr id="74623959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10:06 AM</a:t>
            </a:r>
          </a:p>
        </p:txBody>
      </p:sp>
      <p:sp>
        <p:nvSpPr>
          <p:cNvPr id="191672658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733</a:t>
            </a:r>
          </a:p>
        </p:txBody>
      </p:sp>
      <p:sp>
        <p:nvSpPr>
          <p:cNvPr id="43684333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43798041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424393219738395137</a:t>
            </a:r>
          </a:p>
        </p:txBody>
      </p:sp>
      <p:sp>
        <p:nvSpPr>
          <p:cNvPr id="120002981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10:09 AM</a:t>
            </a:r>
          </a:p>
        </p:txBody>
      </p:sp>
      <p:sp>
        <p:nvSpPr>
          <p:cNvPr id="112128473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353466911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33467508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420514467735211503</a:t>
            </a:r>
          </a:p>
        </p:txBody>
      </p:sp>
      <p:sp>
        <p:nvSpPr>
          <p:cNvPr id="182212243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10:19 AM</a:t>
            </a:r>
          </a:p>
        </p:txBody>
      </p:sp>
      <p:sp>
        <p:nvSpPr>
          <p:cNvPr id="9564151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611</a:t>
            </a:r>
          </a:p>
        </p:txBody>
      </p:sp>
      <p:sp>
        <p:nvSpPr>
          <p:cNvPr id="460070029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448434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420308296732081541</a:t>
            </a:r>
          </a:p>
        </p:txBody>
      </p:sp>
      <p:sp>
        <p:nvSpPr>
          <p:cNvPr id="102791338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10:21 AM</a:t>
            </a:r>
          </a:p>
        </p:txBody>
      </p:sp>
      <p:sp>
        <p:nvSpPr>
          <p:cNvPr id="58022727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149988771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118</a:t>
            </a:r>
          </a:p>
        </p:txBody>
      </p:sp>
      <p:sp>
        <p:nvSpPr>
          <p:cNvPr id="162548467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428595798595397578</a:t>
            </a:r>
          </a:p>
        </p:txBody>
      </p:sp>
      <p:sp>
        <p:nvSpPr>
          <p:cNvPr id="201404794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10:26 AM</a:t>
            </a:r>
          </a:p>
        </p:txBody>
      </p:sp>
      <p:sp>
        <p:nvSpPr>
          <p:cNvPr id="198116219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47565442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41</a:t>
            </a:r>
          </a:p>
        </p:txBody>
      </p:sp>
      <p:sp>
        <p:nvSpPr>
          <p:cNvPr id="180568929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428938296909206207</a:t>
            </a:r>
          </a:p>
        </p:txBody>
      </p:sp>
      <p:sp>
        <p:nvSpPr>
          <p:cNvPr id="129147289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10:37 AM</a:t>
            </a:r>
          </a:p>
        </p:txBody>
      </p:sp>
      <p:sp>
        <p:nvSpPr>
          <p:cNvPr id="18860345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730</a:t>
            </a:r>
          </a:p>
        </p:txBody>
      </p:sp>
      <p:sp>
        <p:nvSpPr>
          <p:cNvPr id="148475212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1015809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428028433834183561</a:t>
            </a:r>
          </a:p>
        </p:txBody>
      </p:sp>
      <p:sp>
        <p:nvSpPr>
          <p:cNvPr id="68189737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10:39 AM</a:t>
            </a:r>
          </a:p>
        </p:txBody>
      </p:sp>
      <p:sp>
        <p:nvSpPr>
          <p:cNvPr id="130214311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731</a:t>
            </a:r>
          </a:p>
        </p:txBody>
      </p:sp>
      <p:sp>
        <p:nvSpPr>
          <p:cNvPr id="176887902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4212202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422645257497757345</a:t>
            </a:r>
          </a:p>
        </p:txBody>
      </p:sp>
      <p:sp>
        <p:nvSpPr>
          <p:cNvPr id="789977189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10:42 AM</a:t>
            </a:r>
          </a:p>
        </p:txBody>
      </p:sp>
      <p:sp>
        <p:nvSpPr>
          <p:cNvPr id="187430013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732</a:t>
            </a:r>
          </a:p>
        </p:txBody>
      </p:sp>
      <p:sp>
        <p:nvSpPr>
          <p:cNvPr id="35692901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7598030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421327163789185195</a:t>
            </a:r>
          </a:p>
        </p:txBody>
      </p:sp>
      <p:sp>
        <p:nvSpPr>
          <p:cNvPr id="729581022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10:47 AM</a:t>
            </a:r>
          </a:p>
        </p:txBody>
      </p:sp>
      <p:sp>
        <p:nvSpPr>
          <p:cNvPr id="213280481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147946681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0536069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425848756838250662</a:t>
            </a:r>
          </a:p>
        </p:txBody>
      </p:sp>
      <p:sp>
        <p:nvSpPr>
          <p:cNvPr id="28015831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7/9/18 10:50 AM</a:t>
            </a:r>
          </a:p>
        </p:txBody>
      </p:sp>
      <p:sp>
        <p:nvSpPr>
          <p:cNvPr id="187560349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730</a:t>
            </a:r>
          </a:p>
        </p:txBody>
      </p:sp>
      <p:sp>
        <p:nvSpPr>
          <p:cNvPr id="109383622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2515348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421258239111366345</a:t>
            </a:r>
          </a:p>
        </p:txBody>
      </p:sp>
      <p:sp>
        <p:nvSpPr>
          <p:cNvPr id="1735113323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7/10/18 10:05 AM</a:t>
            </a:r>
          </a:p>
        </p:txBody>
      </p:sp>
      <p:sp>
        <p:nvSpPr>
          <p:cNvPr id="140231602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02555632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1700</a:t>
            </a:r>
          </a:p>
        </p:txBody>
      </p:sp>
      <p:sp>
        <p:nvSpPr>
          <p:cNvPr id="145836891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424834766888029470</a:t>
            </a:r>
          </a:p>
        </p:txBody>
      </p:sp>
      <p:sp>
        <p:nvSpPr>
          <p:cNvPr id="84220742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7/10/18 11:23 AM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83539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746351925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2500</a:t>
            </a:r>
          </a:p>
        </p:txBody>
      </p:sp>
      <p:sp>
        <p:nvSpPr>
          <p:cNvPr id="77313240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420896331370710492</a:t>
            </a:r>
          </a:p>
        </p:txBody>
      </p:sp>
      <p:sp>
        <p:nvSpPr>
          <p:cNvPr id="6779706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7/10/18 11:24 AM</a:t>
            </a:r>
          </a:p>
        </p:txBody>
      </p:sp>
      <p:sp>
        <p:nvSpPr>
          <p:cNvPr id="914837296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203617307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14417837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420225354334996040</a:t>
            </a:r>
          </a:p>
        </p:txBody>
      </p:sp>
      <p:sp>
        <p:nvSpPr>
          <p:cNvPr id="79830830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7/10/18 11:24 AM</a:t>
            </a:r>
          </a:p>
        </p:txBody>
      </p:sp>
      <p:sp>
        <p:nvSpPr>
          <p:cNvPr id="60234236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733</a:t>
            </a:r>
          </a:p>
        </p:txBody>
      </p:sp>
      <p:sp>
        <p:nvSpPr>
          <p:cNvPr id="91272287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24926305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422243701667779798</a:t>
            </a:r>
          </a:p>
        </p:txBody>
      </p:sp>
      <p:sp>
        <p:nvSpPr>
          <p:cNvPr id="596780677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10:41 AM</a:t>
            </a:r>
          </a:p>
        </p:txBody>
      </p:sp>
      <p:sp>
        <p:nvSpPr>
          <p:cNvPr id="95525296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91886967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7600345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420877051677603050</a:t>
            </a:r>
          </a:p>
        </p:txBody>
      </p:sp>
      <p:sp>
        <p:nvSpPr>
          <p:cNvPr id="156481944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10:50 AM</a:t>
            </a:r>
          </a:p>
        </p:txBody>
      </p:sp>
      <p:sp>
        <p:nvSpPr>
          <p:cNvPr id="169521858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96995895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7834996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422885713313868647</a:t>
            </a:r>
          </a:p>
        </p:txBody>
      </p:sp>
      <p:sp>
        <p:nvSpPr>
          <p:cNvPr id="165696258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10:56 AM</a:t>
            </a:r>
          </a:p>
        </p:txBody>
      </p:sp>
      <p:sp>
        <p:nvSpPr>
          <p:cNvPr id="134478017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209512650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6582221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426633827306252647</a:t>
            </a:r>
          </a:p>
        </p:txBody>
      </p:sp>
      <p:sp>
        <p:nvSpPr>
          <p:cNvPr id="202320227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11:02 AM</a:t>
            </a:r>
          </a:p>
        </p:txBody>
      </p:sp>
      <p:sp>
        <p:nvSpPr>
          <p:cNvPr id="36708308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63231470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2667116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427633714383613009</a:t>
            </a:r>
          </a:p>
        </p:txBody>
      </p:sp>
      <p:sp>
        <p:nvSpPr>
          <p:cNvPr id="157409133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11:04 AM</a:t>
            </a:r>
          </a:p>
        </p:txBody>
      </p:sp>
      <p:sp>
        <p:nvSpPr>
          <p:cNvPr id="109661493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203036079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3356704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423111036887778417</a:t>
            </a:r>
          </a:p>
        </p:txBody>
      </p:sp>
      <p:sp>
        <p:nvSpPr>
          <p:cNvPr id="1537817749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11:07 AM</a:t>
            </a:r>
          </a:p>
        </p:txBody>
      </p:sp>
      <p:sp>
        <p:nvSpPr>
          <p:cNvPr id="1920857675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611</a:t>
            </a:r>
          </a:p>
        </p:txBody>
      </p:sp>
      <p:sp>
        <p:nvSpPr>
          <p:cNvPr id="76966575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1781573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426556460245905623</a:t>
            </a:r>
          </a:p>
        </p:txBody>
      </p:sp>
      <p:sp>
        <p:nvSpPr>
          <p:cNvPr id="58518313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11:22 AM</a:t>
            </a:r>
          </a:p>
        </p:txBody>
      </p:sp>
      <p:sp>
        <p:nvSpPr>
          <p:cNvPr id="106033000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32146481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110</a:t>
            </a:r>
          </a:p>
        </p:txBody>
      </p:sp>
      <p:sp>
        <p:nvSpPr>
          <p:cNvPr id="142329457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426980866368722749</a:t>
            </a:r>
          </a:p>
        </p:txBody>
      </p:sp>
      <p:sp>
        <p:nvSpPr>
          <p:cNvPr id="2145548644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11:28 AM</a:t>
            </a:r>
          </a:p>
        </p:txBody>
      </p:sp>
      <p:sp>
        <p:nvSpPr>
          <p:cNvPr id="151231464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1626908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</a:t>
            </a:r>
          </a:p>
        </p:txBody>
      </p:sp>
      <p:sp>
        <p:nvSpPr>
          <p:cNvPr id="205025207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425704533374378487</a:t>
            </a:r>
          </a:p>
        </p:txBody>
      </p:sp>
      <p:sp>
        <p:nvSpPr>
          <p:cNvPr id="38490172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11:48 AM</a:t>
            </a:r>
          </a:p>
        </p:txBody>
      </p:sp>
      <p:sp>
        <p:nvSpPr>
          <p:cNvPr id="182184425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612</a:t>
            </a:r>
          </a:p>
        </p:txBody>
      </p:sp>
      <p:sp>
        <p:nvSpPr>
          <p:cNvPr id="709991842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</a:t>
            </a:r>
          </a:p>
        </p:txBody>
      </p:sp>
      <p:sp>
        <p:nvSpPr>
          <p:cNvPr id="191811805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424572078112509029</a:t>
            </a:r>
          </a:p>
        </p:txBody>
      </p:sp>
      <p:sp>
        <p:nvSpPr>
          <p:cNvPr id="183973465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11:51 AM</a:t>
            </a:r>
          </a:p>
        </p:txBody>
      </p:sp>
      <p:sp>
        <p:nvSpPr>
          <p:cNvPr id="95540583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730</a:t>
            </a:r>
          </a:p>
        </p:txBody>
      </p:sp>
      <p:sp>
        <p:nvSpPr>
          <p:cNvPr id="51854547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0300785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424316004094898661</a:t>
            </a:r>
          </a:p>
        </p:txBody>
      </p:sp>
      <p:sp>
        <p:nvSpPr>
          <p:cNvPr id="161618107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11:55 AM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87353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813</a:t>
            </a:r>
          </a:p>
        </p:txBody>
      </p:sp>
      <p:sp>
        <p:nvSpPr>
          <p:cNvPr id="39485223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1440</a:t>
            </a:r>
          </a:p>
        </p:txBody>
      </p:sp>
      <p:sp>
        <p:nvSpPr>
          <p:cNvPr id="13724027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428540530571845924</a:t>
            </a:r>
          </a:p>
        </p:txBody>
      </p:sp>
      <p:sp>
        <p:nvSpPr>
          <p:cNvPr id="132590561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12:06 PM</a:t>
            </a:r>
          </a:p>
        </p:txBody>
      </p:sp>
      <p:sp>
        <p:nvSpPr>
          <p:cNvPr id="163045968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731</a:t>
            </a:r>
          </a:p>
        </p:txBody>
      </p:sp>
      <p:sp>
        <p:nvSpPr>
          <p:cNvPr id="826943559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3169998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424353564092693076</a:t>
            </a:r>
          </a:p>
        </p:txBody>
      </p:sp>
      <p:sp>
        <p:nvSpPr>
          <p:cNvPr id="100098223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12:46 PM</a:t>
            </a:r>
          </a:p>
        </p:txBody>
      </p:sp>
      <p:sp>
        <p:nvSpPr>
          <p:cNvPr id="740919620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814</a:t>
            </a:r>
          </a:p>
        </p:txBody>
      </p:sp>
      <p:sp>
        <p:nvSpPr>
          <p:cNvPr id="127936219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71209275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421408745538887141</a:t>
            </a:r>
          </a:p>
        </p:txBody>
      </p:sp>
      <p:sp>
        <p:nvSpPr>
          <p:cNvPr id="58473785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7/12/18 1:28 PM</a:t>
            </a:r>
          </a:p>
        </p:txBody>
      </p:sp>
      <p:sp>
        <p:nvSpPr>
          <p:cNvPr id="111317671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5012771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9911091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427176240497488754</a:t>
            </a:r>
          </a:p>
        </p:txBody>
      </p:sp>
      <p:sp>
        <p:nvSpPr>
          <p:cNvPr id="586078404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7/16/18 10:52 AM</a:t>
            </a:r>
          </a:p>
        </p:txBody>
      </p:sp>
      <p:sp>
        <p:nvSpPr>
          <p:cNvPr id="77048522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21521430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4992217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429140948206353213</a:t>
            </a:r>
          </a:p>
        </p:txBody>
      </p:sp>
      <p:sp>
        <p:nvSpPr>
          <p:cNvPr id="179360910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7/16/18 10:54 AM</a:t>
            </a:r>
          </a:p>
        </p:txBody>
      </p:sp>
      <p:sp>
        <p:nvSpPr>
          <p:cNvPr id="580063445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534167049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4611319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423843116844953021</a:t>
            </a:r>
          </a:p>
        </p:txBody>
      </p:sp>
      <p:sp>
        <p:nvSpPr>
          <p:cNvPr id="75754932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7/16/18 11:35 AM</a:t>
            </a:r>
          </a:p>
        </p:txBody>
      </p:sp>
      <p:sp>
        <p:nvSpPr>
          <p:cNvPr id="39484665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032070092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2457603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426114739635072056</a:t>
            </a:r>
          </a:p>
        </p:txBody>
      </p:sp>
      <p:sp>
        <p:nvSpPr>
          <p:cNvPr id="2007851555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7/16/18 11:40 AM</a:t>
            </a:r>
          </a:p>
        </p:txBody>
      </p:sp>
      <p:sp>
        <p:nvSpPr>
          <p:cNvPr id="67076810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610</a:t>
            </a:r>
          </a:p>
        </p:txBody>
      </p:sp>
      <p:sp>
        <p:nvSpPr>
          <p:cNvPr id="100649128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3577312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425882064124853995</a:t>
            </a:r>
          </a:p>
        </p:txBody>
      </p:sp>
      <p:sp>
        <p:nvSpPr>
          <p:cNvPr id="187494142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7/16/18 11:42 AM</a:t>
            </a:r>
          </a:p>
        </p:txBody>
      </p:sp>
      <p:sp>
        <p:nvSpPr>
          <p:cNvPr id="27855253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733</a:t>
            </a:r>
          </a:p>
        </p:txBody>
      </p:sp>
      <p:sp>
        <p:nvSpPr>
          <p:cNvPr id="115805238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34000</a:t>
            </a:r>
          </a:p>
        </p:txBody>
      </p:sp>
      <p:sp>
        <p:nvSpPr>
          <p:cNvPr id="98926407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429248521224699288</a:t>
            </a:r>
          </a:p>
        </p:txBody>
      </p:sp>
      <p:sp>
        <p:nvSpPr>
          <p:cNvPr id="1602057369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7/18/18 1:20 AM</a:t>
            </a:r>
          </a:p>
        </p:txBody>
      </p:sp>
      <p:sp>
        <p:nvSpPr>
          <p:cNvPr id="492540963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817</a:t>
            </a:r>
          </a:p>
        </p:txBody>
      </p:sp>
      <p:sp>
        <p:nvSpPr>
          <p:cNvPr id="181155705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172975</a:t>
            </a:r>
          </a:p>
        </p:txBody>
      </p:sp>
      <p:sp>
        <p:nvSpPr>
          <p:cNvPr id="1724374961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428496463447389795</a:t>
            </a:r>
          </a:p>
        </p:txBody>
      </p:sp>
      <p:sp>
        <p:nvSpPr>
          <p:cNvPr id="138691950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7/19/18 5:25 PM</a:t>
            </a:r>
          </a:p>
        </p:txBody>
      </p:sp>
      <p:sp>
        <p:nvSpPr>
          <p:cNvPr id="32832581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817</a:t>
            </a:r>
          </a:p>
        </p:txBody>
      </p:sp>
      <p:sp>
        <p:nvSpPr>
          <p:cNvPr id="696737326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168000</a:t>
            </a:r>
          </a:p>
        </p:txBody>
      </p:sp>
      <p:sp>
        <p:nvSpPr>
          <p:cNvPr id="191084312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422662841119529403</a:t>
            </a:r>
          </a:p>
        </p:txBody>
      </p:sp>
      <p:sp>
        <p:nvSpPr>
          <p:cNvPr id="198776995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7/19/18 5:57 PM</a:t>
            </a:r>
          </a:p>
        </p:txBody>
      </p:sp>
      <p:sp>
        <p:nvSpPr>
          <p:cNvPr id="180589934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817</a:t>
            </a:r>
          </a:p>
        </p:txBody>
      </p:sp>
      <p:sp>
        <p:nvSpPr>
          <p:cNvPr id="201789112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12000</a:t>
            </a:r>
          </a:p>
        </p:txBody>
      </p:sp>
      <p:sp>
        <p:nvSpPr>
          <p:cNvPr id="54189470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422055822158146236</a:t>
            </a:r>
          </a:p>
        </p:txBody>
      </p:sp>
      <p:sp>
        <p:nvSpPr>
          <p:cNvPr id="19231358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7/19/18 5:59 PM</a:t>
            </a:r>
          </a:p>
        </p:txBody>
      </p:sp>
      <p:sp>
        <p:nvSpPr>
          <p:cNvPr id="1958862249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94491630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0728080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422146387107136767</a:t>
            </a:r>
          </a:p>
        </p:txBody>
      </p:sp>
      <p:sp>
        <p:nvSpPr>
          <p:cNvPr id="1460057833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7/19/18 10:24 PM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607541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2705152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8518628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424393700919223895</a:t>
            </a:r>
          </a:p>
        </p:txBody>
      </p:sp>
      <p:sp>
        <p:nvSpPr>
          <p:cNvPr id="1277146916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7/20/18 4:03 PM</a:t>
            </a:r>
          </a:p>
        </p:txBody>
      </p:sp>
      <p:sp>
        <p:nvSpPr>
          <p:cNvPr id="164075372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</a:t>
            </a:r>
          </a:p>
        </p:txBody>
      </p:sp>
      <p:sp>
        <p:nvSpPr>
          <p:cNvPr id="193697887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974746515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420025276667089534</a:t>
            </a:r>
          </a:p>
        </p:txBody>
      </p:sp>
      <p:sp>
        <p:nvSpPr>
          <p:cNvPr id="18548464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7/23/18 4:38 PM</a:t>
            </a:r>
          </a:p>
        </p:txBody>
      </p:sp>
      <p:sp>
        <p:nvSpPr>
          <p:cNvPr id="9003899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150418406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8553172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424058148224880596</a:t>
            </a:r>
          </a:p>
        </p:txBody>
      </p:sp>
      <p:sp>
        <p:nvSpPr>
          <p:cNvPr id="135895844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10/2/18 10:38 AM</a:t>
            </a:r>
          </a:p>
        </p:txBody>
      </p:sp>
      <p:sp>
        <p:nvSpPr>
          <p:cNvPr id="849930944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72361255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2140843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421535791978517630</a:t>
            </a:r>
          </a:p>
        </p:txBody>
      </p:sp>
      <p:sp>
        <p:nvSpPr>
          <p:cNvPr id="83142517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10/25/18 6:16 PM</a:t>
            </a:r>
          </a:p>
        </p:txBody>
      </p:sp>
      <p:sp>
        <p:nvSpPr>
          <p:cNvPr id="114960192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1687684768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56554672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424155946170357398</a:t>
            </a:r>
          </a:p>
        </p:txBody>
      </p:sp>
      <p:sp>
        <p:nvSpPr>
          <p:cNvPr id="168111444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10/26/18 6:30 PM</a:t>
            </a:r>
          </a:p>
        </p:txBody>
      </p:sp>
      <p:sp>
        <p:nvSpPr>
          <p:cNvPr id="21145211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672348903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0676801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428665910351835933</a:t>
            </a:r>
          </a:p>
        </p:txBody>
      </p:sp>
      <p:sp>
        <p:nvSpPr>
          <p:cNvPr id="299017729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10/26/18 6:31 PM</a:t>
            </a:r>
          </a:p>
        </p:txBody>
      </p:sp>
      <p:sp>
        <p:nvSpPr>
          <p:cNvPr id="122619314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202820179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145</a:t>
            </a:r>
          </a:p>
        </p:txBody>
      </p:sp>
      <p:sp>
        <p:nvSpPr>
          <p:cNvPr id="462258905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421743952213286634</a:t>
            </a:r>
          </a:p>
        </p:txBody>
      </p:sp>
      <p:sp>
        <p:nvSpPr>
          <p:cNvPr id="52716263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10/27/18 5:26 PM</a:t>
            </a:r>
          </a:p>
        </p:txBody>
      </p:sp>
      <p:sp>
        <p:nvSpPr>
          <p:cNvPr id="174082864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1672760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0618387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422400721889796372</a:t>
            </a:r>
          </a:p>
        </p:txBody>
      </p:sp>
      <p:sp>
        <p:nvSpPr>
          <p:cNvPr id="91970551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10/27/18 6:13 PM</a:t>
            </a:r>
          </a:p>
        </p:txBody>
      </p:sp>
      <p:sp>
        <p:nvSpPr>
          <p:cNvPr id="1184684896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106400235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7518806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429723203623751294</a:t>
            </a:r>
          </a:p>
        </p:txBody>
      </p:sp>
      <p:sp>
        <p:nvSpPr>
          <p:cNvPr id="183258850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10/27/18 7:10 PM</a:t>
            </a:r>
          </a:p>
        </p:txBody>
      </p:sp>
      <p:sp>
        <p:nvSpPr>
          <p:cNvPr id="129791329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400040</a:t>
            </a:r>
          </a:p>
        </p:txBody>
      </p:sp>
      <p:sp>
        <p:nvSpPr>
          <p:cNvPr id="692774228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0560961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425099778985426368</a:t>
            </a:r>
          </a:p>
        </p:txBody>
      </p:sp>
      <p:sp>
        <p:nvSpPr>
          <p:cNvPr id="66473796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10/27/18 7:11 PM</a:t>
            </a:r>
          </a:p>
        </p:txBody>
      </p:sp>
      <p:sp>
        <p:nvSpPr>
          <p:cNvPr id="23935061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89333696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400</a:t>
            </a:r>
          </a:p>
        </p:txBody>
      </p:sp>
      <p:sp>
        <p:nvSpPr>
          <p:cNvPr id="1528447401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427565238577681468</a:t>
            </a:r>
          </a:p>
        </p:txBody>
      </p:sp>
      <p:sp>
        <p:nvSpPr>
          <p:cNvPr id="6917121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12/10/18 8:47 AM</a:t>
            </a:r>
          </a:p>
        </p:txBody>
      </p:sp>
      <p:sp>
        <p:nvSpPr>
          <p:cNvPr id="72864902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8721427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9135</a:t>
            </a:r>
          </a:p>
        </p:txBody>
      </p:sp>
      <p:sp>
        <p:nvSpPr>
          <p:cNvPr id="4552857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421637079491904448</a:t>
            </a:r>
          </a:p>
        </p:txBody>
      </p:sp>
      <p:sp>
        <p:nvSpPr>
          <p:cNvPr id="210700729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1:29 PM</a:t>
            </a:r>
          </a:p>
        </p:txBody>
      </p:sp>
      <p:sp>
        <p:nvSpPr>
          <p:cNvPr id="608754808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8469264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9135</a:t>
            </a:r>
          </a:p>
        </p:txBody>
      </p:sp>
      <p:sp>
        <p:nvSpPr>
          <p:cNvPr id="156562286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424022668342119954</a:t>
            </a:r>
          </a:p>
        </p:txBody>
      </p:sp>
      <p:sp>
        <p:nvSpPr>
          <p:cNvPr id="31898950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1:31 PM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728768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44016160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9135</a:t>
            </a:r>
          </a:p>
        </p:txBody>
      </p:sp>
      <p:sp>
        <p:nvSpPr>
          <p:cNvPr id="126136722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420188032984965621</a:t>
            </a:r>
          </a:p>
        </p:txBody>
      </p:sp>
      <p:sp>
        <p:nvSpPr>
          <p:cNvPr id="1124304734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1:33 PM</a:t>
            </a:r>
          </a:p>
        </p:txBody>
      </p:sp>
      <p:sp>
        <p:nvSpPr>
          <p:cNvPr id="1684052527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47068312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9135</a:t>
            </a:r>
          </a:p>
        </p:txBody>
      </p:sp>
      <p:sp>
        <p:nvSpPr>
          <p:cNvPr id="543255290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427922238441548009</a:t>
            </a:r>
          </a:p>
        </p:txBody>
      </p:sp>
      <p:sp>
        <p:nvSpPr>
          <p:cNvPr id="213117359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1:35 PM</a:t>
            </a:r>
          </a:p>
        </p:txBody>
      </p:sp>
      <p:sp>
        <p:nvSpPr>
          <p:cNvPr id="525761778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935391578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9135</a:t>
            </a:r>
          </a:p>
        </p:txBody>
      </p:sp>
      <p:sp>
        <p:nvSpPr>
          <p:cNvPr id="1480993137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422648485776406706</a:t>
            </a:r>
          </a:p>
        </p:txBody>
      </p:sp>
      <p:sp>
        <p:nvSpPr>
          <p:cNvPr id="503442302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1:36 PM</a:t>
            </a:r>
          </a:p>
        </p:txBody>
      </p:sp>
      <p:sp>
        <p:nvSpPr>
          <p:cNvPr id="849126816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473127362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7708354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428707053940206786</a:t>
            </a:r>
          </a:p>
        </p:txBody>
      </p:sp>
      <p:sp>
        <p:nvSpPr>
          <p:cNvPr id="167959994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6:31 PM</a:t>
            </a:r>
          </a:p>
        </p:txBody>
      </p:sp>
      <p:sp>
        <p:nvSpPr>
          <p:cNvPr id="87206343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889258809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13337300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426453966813139520</a:t>
            </a:r>
          </a:p>
        </p:txBody>
      </p:sp>
      <p:sp>
        <p:nvSpPr>
          <p:cNvPr id="2122258452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6:33 PM</a:t>
            </a:r>
          </a:p>
        </p:txBody>
      </p:sp>
      <p:sp>
        <p:nvSpPr>
          <p:cNvPr id="41819619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62553963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53429356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425751123265563438</a:t>
            </a:r>
          </a:p>
        </p:txBody>
      </p:sp>
      <p:sp>
        <p:nvSpPr>
          <p:cNvPr id="43422321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6:37 PM</a:t>
            </a:r>
          </a:p>
        </p:txBody>
      </p:sp>
      <p:sp>
        <p:nvSpPr>
          <p:cNvPr id="174770236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303041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35396764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429965802161613624</a:t>
            </a:r>
          </a:p>
        </p:txBody>
      </p:sp>
      <p:sp>
        <p:nvSpPr>
          <p:cNvPr id="114956715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6:55 PM</a:t>
            </a:r>
          </a:p>
        </p:txBody>
      </p:sp>
      <p:sp>
        <p:nvSpPr>
          <p:cNvPr id="191329569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204168236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90684762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425656126458965333</a:t>
            </a:r>
          </a:p>
        </p:txBody>
      </p:sp>
      <p:sp>
        <p:nvSpPr>
          <p:cNvPr id="1516327760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8:26 PM</a:t>
            </a:r>
          </a:p>
        </p:txBody>
      </p:sp>
      <p:sp>
        <p:nvSpPr>
          <p:cNvPr id="208607938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57159898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41993068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421906814471470630</a:t>
            </a:r>
          </a:p>
        </p:txBody>
      </p:sp>
      <p:sp>
        <p:nvSpPr>
          <p:cNvPr id="6771870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07838837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972029834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212098231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425411904990037688</a:t>
            </a:r>
          </a:p>
        </p:txBody>
      </p:sp>
      <p:sp>
        <p:nvSpPr>
          <p:cNvPr id="81145624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196985419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64365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59961478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420040422143879957</a:t>
            </a:r>
          </a:p>
        </p:txBody>
      </p:sp>
      <p:sp>
        <p:nvSpPr>
          <p:cNvPr id="210618923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211708019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37865134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590573612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421449732959021981</a:t>
            </a:r>
          </a:p>
        </p:txBody>
      </p:sp>
      <p:sp>
        <p:nvSpPr>
          <p:cNvPr id="182610144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31369568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9132951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62266526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420455276341568455</a:t>
            </a:r>
          </a:p>
        </p:txBody>
      </p:sp>
      <p:sp>
        <p:nvSpPr>
          <p:cNvPr id="16247716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7908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87750044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57522519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428929763345441773</a:t>
            </a:r>
          </a:p>
        </p:txBody>
      </p:sp>
      <p:sp>
        <p:nvSpPr>
          <p:cNvPr id="137923836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921051331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58261202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89950279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420276491051994129</a:t>
            </a:r>
          </a:p>
        </p:txBody>
      </p:sp>
      <p:sp>
        <p:nvSpPr>
          <p:cNvPr id="126418921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04823660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168377555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45194027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420134424115723545</a:t>
            </a:r>
          </a:p>
        </p:txBody>
      </p:sp>
      <p:sp>
        <p:nvSpPr>
          <p:cNvPr id="51731528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98532597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32103860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6289623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426825826555997391</a:t>
            </a:r>
          </a:p>
        </p:txBody>
      </p:sp>
      <p:sp>
        <p:nvSpPr>
          <p:cNvPr id="99015926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624685633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15135330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130459179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427857009037532497</a:t>
            </a:r>
          </a:p>
        </p:txBody>
      </p:sp>
      <p:sp>
        <p:nvSpPr>
          <p:cNvPr id="1568077931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3575454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96518979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89893825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420763621456054380</a:t>
            </a:r>
          </a:p>
        </p:txBody>
      </p:sp>
      <p:sp>
        <p:nvSpPr>
          <p:cNvPr id="46035468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676137683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74312236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63871696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427471090300732613</a:t>
            </a:r>
          </a:p>
        </p:txBody>
      </p:sp>
      <p:sp>
        <p:nvSpPr>
          <p:cNvPr id="104604035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2122498453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94156201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03754976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425073469570294718</a:t>
            </a:r>
          </a:p>
        </p:txBody>
      </p:sp>
      <p:sp>
        <p:nvSpPr>
          <p:cNvPr id="122488469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560246534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046233693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03271753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429745418478700668</a:t>
            </a:r>
          </a:p>
        </p:txBody>
      </p:sp>
      <p:sp>
        <p:nvSpPr>
          <p:cNvPr id="1725533732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64843146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04569084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3296031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424292652661408978</a:t>
            </a:r>
          </a:p>
        </p:txBody>
      </p:sp>
      <p:sp>
        <p:nvSpPr>
          <p:cNvPr id="150501653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85696784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30467281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41411922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428142089380885410</a:t>
            </a:r>
          </a:p>
        </p:txBody>
      </p:sp>
      <p:sp>
        <p:nvSpPr>
          <p:cNvPr id="676840822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95682040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828439356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68310244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422688832681929453</a:t>
            </a:r>
          </a:p>
        </p:txBody>
      </p:sp>
      <p:sp>
        <p:nvSpPr>
          <p:cNvPr id="167300308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709456883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46832341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83968573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427916344284977546</a:t>
            </a:r>
          </a:p>
        </p:txBody>
      </p:sp>
      <p:sp>
        <p:nvSpPr>
          <p:cNvPr id="29499852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022629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605926654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92025027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427997002093258200</a:t>
            </a:r>
          </a:p>
        </p:txBody>
      </p:sp>
      <p:sp>
        <p:nvSpPr>
          <p:cNvPr id="122964805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27303839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43184639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43003482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425536514857470968</a:t>
            </a:r>
          </a:p>
        </p:txBody>
      </p:sp>
      <p:sp>
        <p:nvSpPr>
          <p:cNvPr id="126544408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50877036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50267098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74180927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426883718478240374</a:t>
            </a:r>
          </a:p>
        </p:txBody>
      </p:sp>
      <p:sp>
        <p:nvSpPr>
          <p:cNvPr id="24115804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200932976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538073115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134094074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425555692153758100</a:t>
            </a:r>
          </a:p>
        </p:txBody>
      </p:sp>
      <p:sp>
        <p:nvSpPr>
          <p:cNvPr id="106525402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8:37 PM</a:t>
            </a:r>
          </a:p>
        </p:txBody>
      </p:sp>
      <p:sp>
        <p:nvSpPr>
          <p:cNvPr id="147367826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0038646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2593118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426366117925124195</a:t>
            </a:r>
          </a:p>
        </p:txBody>
      </p:sp>
      <p:sp>
        <p:nvSpPr>
          <p:cNvPr id="25656275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10:21 PM</a:t>
            </a:r>
          </a:p>
        </p:txBody>
      </p:sp>
      <p:sp>
        <p:nvSpPr>
          <p:cNvPr id="1822564162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19781596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1318506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420121417143517026</a:t>
            </a:r>
          </a:p>
        </p:txBody>
      </p:sp>
      <p:sp>
        <p:nvSpPr>
          <p:cNvPr id="106090378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10:22 PM</a:t>
            </a:r>
          </a:p>
        </p:txBody>
      </p:sp>
      <p:sp>
        <p:nvSpPr>
          <p:cNvPr id="1134058432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769051435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75523764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429878742802399771</a:t>
            </a:r>
          </a:p>
        </p:txBody>
      </p:sp>
      <p:sp>
        <p:nvSpPr>
          <p:cNvPr id="211323388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10:24 PM</a:t>
            </a:r>
          </a:p>
        </p:txBody>
      </p:sp>
      <p:sp>
        <p:nvSpPr>
          <p:cNvPr id="208368076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73896160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3780990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429953423483073805</a:t>
            </a:r>
          </a:p>
        </p:txBody>
      </p:sp>
      <p:sp>
        <p:nvSpPr>
          <p:cNvPr id="211022049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10:24 PM</a:t>
            </a:r>
          </a:p>
        </p:txBody>
      </p:sp>
      <p:sp>
        <p:nvSpPr>
          <p:cNvPr id="30339154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19020645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03803385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427768172635767656</a:t>
            </a:r>
          </a:p>
        </p:txBody>
      </p:sp>
      <p:sp>
        <p:nvSpPr>
          <p:cNvPr id="206521901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10:24 PM</a:t>
            </a:r>
          </a:p>
        </p:txBody>
      </p:sp>
      <p:sp>
        <p:nvSpPr>
          <p:cNvPr id="111866197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21479634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12909788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425207590125944753</a:t>
            </a:r>
          </a:p>
        </p:txBody>
      </p:sp>
      <p:sp>
        <p:nvSpPr>
          <p:cNvPr id="198835064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10:24 PM</a:t>
            </a:r>
          </a:p>
        </p:txBody>
      </p:sp>
      <p:sp>
        <p:nvSpPr>
          <p:cNvPr id="160103190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06542321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31411242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424350236497367429</a:t>
            </a:r>
          </a:p>
        </p:txBody>
      </p:sp>
      <p:sp>
        <p:nvSpPr>
          <p:cNvPr id="113915766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11:07 PM</a:t>
            </a:r>
          </a:p>
        </p:txBody>
      </p:sp>
      <p:sp>
        <p:nvSpPr>
          <p:cNvPr id="1926102779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17339639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75665845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421016196383656711</a:t>
            </a:r>
          </a:p>
        </p:txBody>
      </p:sp>
      <p:sp>
        <p:nvSpPr>
          <p:cNvPr id="1608006963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11:08 PM</a:t>
            </a:r>
          </a:p>
        </p:txBody>
      </p:sp>
      <p:sp>
        <p:nvSpPr>
          <p:cNvPr id="1124022805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5164136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7575860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424108882933722386</a:t>
            </a:r>
          </a:p>
        </p:txBody>
      </p:sp>
      <p:sp>
        <p:nvSpPr>
          <p:cNvPr id="211062499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11:10 PM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63637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521910090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92550773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429569429260980840</a:t>
            </a:r>
          </a:p>
        </p:txBody>
      </p:sp>
      <p:sp>
        <p:nvSpPr>
          <p:cNvPr id="94350107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11:10 PM</a:t>
            </a:r>
          </a:p>
        </p:txBody>
      </p:sp>
      <p:sp>
        <p:nvSpPr>
          <p:cNvPr id="92882359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50253218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70393286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428871568337089365</a:t>
            </a:r>
          </a:p>
        </p:txBody>
      </p:sp>
      <p:sp>
        <p:nvSpPr>
          <p:cNvPr id="37971039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11:10 PM</a:t>
            </a:r>
          </a:p>
        </p:txBody>
      </p:sp>
      <p:sp>
        <p:nvSpPr>
          <p:cNvPr id="115598278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809159019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9750971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429882566291912865</a:t>
            </a:r>
          </a:p>
        </p:txBody>
      </p:sp>
      <p:sp>
        <p:nvSpPr>
          <p:cNvPr id="2085104248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11:10 PM</a:t>
            </a:r>
          </a:p>
        </p:txBody>
      </p:sp>
      <p:sp>
        <p:nvSpPr>
          <p:cNvPr id="26758369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215992977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21434449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425520303989023321</a:t>
            </a:r>
          </a:p>
        </p:txBody>
      </p:sp>
      <p:sp>
        <p:nvSpPr>
          <p:cNvPr id="213812904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11:35 PM</a:t>
            </a:r>
          </a:p>
        </p:txBody>
      </p:sp>
      <p:sp>
        <p:nvSpPr>
          <p:cNvPr id="175451769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TEST400</a:t>
            </a:r>
          </a:p>
        </p:txBody>
      </p:sp>
      <p:sp>
        <p:nvSpPr>
          <p:cNvPr id="195985801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685943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428024577860468881</a:t>
            </a:r>
          </a:p>
        </p:txBody>
      </p:sp>
      <p:sp>
        <p:nvSpPr>
          <p:cNvPr id="211732116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12/14/18 3:28 PM</a:t>
            </a:r>
          </a:p>
        </p:txBody>
      </p:sp>
      <p:sp>
        <p:nvSpPr>
          <p:cNvPr id="139467526" name="Text">
    </p:cNvPr>
          <p:cNvSpPr>
            <a:spLocks noGrp="1"/>
          </p:cNvSpPr>
          <p:nvPr/>
        </p:nvSpPr>
        <p:spPr>
          <a:xfrm rot="0">
            <a:off x="381000" y="4635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unity</a:t>
            </a:r>
          </a:p>
        </p:txBody>
      </p:sp>
      <p:sp>
        <p:nvSpPr>
          <p:cNvPr id="194663798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1622438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02162908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438532940949806572</a:t>
            </a:r>
          </a:p>
        </p:txBody>
      </p:sp>
      <p:sp>
        <p:nvSpPr>
          <p:cNvPr id="24473246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11:31 AM</a:t>
            </a:r>
          </a:p>
        </p:txBody>
      </p:sp>
      <p:sp>
        <p:nvSpPr>
          <p:cNvPr id="1080723251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5674729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270771604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434160776164710698</a:t>
            </a:r>
          </a:p>
        </p:txBody>
      </p:sp>
      <p:sp>
        <p:nvSpPr>
          <p:cNvPr id="200524879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11:31 AM</a:t>
            </a:r>
          </a:p>
        </p:txBody>
      </p:sp>
      <p:sp>
        <p:nvSpPr>
          <p:cNvPr id="1665329606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8484610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47087124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431987746252249008</a:t>
            </a:r>
          </a:p>
        </p:txBody>
      </p:sp>
      <p:sp>
        <p:nvSpPr>
          <p:cNvPr id="107595139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11:31 AM</a:t>
            </a:r>
          </a:p>
        </p:txBody>
      </p:sp>
      <p:sp>
        <p:nvSpPr>
          <p:cNvPr id="886667834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90152990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552111995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434999333326005215</a:t>
            </a:r>
          </a:p>
        </p:txBody>
      </p:sp>
      <p:sp>
        <p:nvSpPr>
          <p:cNvPr id="29926744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11:31 AM</a:t>
            </a:r>
          </a:p>
        </p:txBody>
      </p:sp>
      <p:sp>
        <p:nvSpPr>
          <p:cNvPr id="184770710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46947494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0638236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436719049834393980</a:t>
            </a:r>
          </a:p>
        </p:txBody>
      </p:sp>
      <p:sp>
        <p:nvSpPr>
          <p:cNvPr id="108727605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5/15/17 11:31 AM</a:t>
            </a:r>
          </a:p>
        </p:txBody>
      </p:sp>
      <p:sp>
        <p:nvSpPr>
          <p:cNvPr id="171260290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66572832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4330949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430275385476563759</a:t>
            </a:r>
          </a:p>
        </p:txBody>
      </p:sp>
      <p:sp>
        <p:nvSpPr>
          <p:cNvPr id="14756118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10:26 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189845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482462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07590224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436696153682837772</a:t>
            </a:r>
          </a:p>
        </p:txBody>
      </p:sp>
      <p:sp>
        <p:nvSpPr>
          <p:cNvPr id="671435242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11:57 AM</a:t>
            </a:r>
          </a:p>
        </p:txBody>
      </p:sp>
      <p:sp>
        <p:nvSpPr>
          <p:cNvPr id="83628385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10009425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350</a:t>
            </a:r>
          </a:p>
        </p:txBody>
      </p:sp>
      <p:sp>
        <p:nvSpPr>
          <p:cNvPr id="50878291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431356618705629546</a:t>
            </a:r>
          </a:p>
        </p:txBody>
      </p:sp>
      <p:sp>
        <p:nvSpPr>
          <p:cNvPr id="47993484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11:58 AM</a:t>
            </a:r>
          </a:p>
        </p:txBody>
      </p:sp>
      <p:sp>
        <p:nvSpPr>
          <p:cNvPr id="175907682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92563516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150</a:t>
            </a:r>
          </a:p>
        </p:txBody>
      </p:sp>
      <p:sp>
        <p:nvSpPr>
          <p:cNvPr id="2002428456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428246762398807843</a:t>
            </a:r>
          </a:p>
        </p:txBody>
      </p:sp>
      <p:sp>
        <p:nvSpPr>
          <p:cNvPr id="84404564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11:58 AM</a:t>
            </a:r>
          </a:p>
        </p:txBody>
      </p:sp>
      <p:sp>
        <p:nvSpPr>
          <p:cNvPr id="289101142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1432053564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9981577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433573550066945203</a:t>
            </a:r>
          </a:p>
        </p:txBody>
      </p:sp>
      <p:sp>
        <p:nvSpPr>
          <p:cNvPr id="1029515957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12:07 PM</a:t>
            </a:r>
          </a:p>
        </p:txBody>
      </p:sp>
      <p:sp>
        <p:nvSpPr>
          <p:cNvPr id="198018910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202870856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425</a:t>
            </a:r>
          </a:p>
        </p:txBody>
      </p:sp>
      <p:sp>
        <p:nvSpPr>
          <p:cNvPr id="421167546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435748681595242808</a:t>
            </a:r>
          </a:p>
        </p:txBody>
      </p:sp>
      <p:sp>
        <p:nvSpPr>
          <p:cNvPr id="1296435374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12:09 PM</a:t>
            </a:r>
          </a:p>
        </p:txBody>
      </p:sp>
      <p:sp>
        <p:nvSpPr>
          <p:cNvPr id="20998794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500</a:t>
            </a:r>
          </a:p>
        </p:txBody>
      </p:sp>
      <p:sp>
        <p:nvSpPr>
          <p:cNvPr id="60558679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300</a:t>
            </a:r>
          </a:p>
        </p:txBody>
      </p:sp>
      <p:sp>
        <p:nvSpPr>
          <p:cNvPr id="177437671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421150290591963365</a:t>
            </a:r>
          </a:p>
        </p:txBody>
      </p:sp>
      <p:sp>
        <p:nvSpPr>
          <p:cNvPr id="34790652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12:09 PM</a:t>
            </a:r>
          </a:p>
        </p:txBody>
      </p:sp>
      <p:sp>
        <p:nvSpPr>
          <p:cNvPr id="38027616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9603244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7566007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435761040509610044</a:t>
            </a:r>
          </a:p>
        </p:txBody>
      </p:sp>
      <p:sp>
        <p:nvSpPr>
          <p:cNvPr id="202576941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2:01 PM</a:t>
            </a:r>
          </a:p>
        </p:txBody>
      </p:sp>
      <p:sp>
        <p:nvSpPr>
          <p:cNvPr id="97679146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7032170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811369336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421518599364164940</a:t>
            </a:r>
          </a:p>
        </p:txBody>
      </p:sp>
      <p:sp>
        <p:nvSpPr>
          <p:cNvPr id="1695097166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5:04 PM</a:t>
            </a:r>
          </a:p>
        </p:txBody>
      </p:sp>
      <p:sp>
        <p:nvSpPr>
          <p:cNvPr id="44380966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38585619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9450050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432958827614528577</a:t>
            </a:r>
          </a:p>
        </p:txBody>
      </p:sp>
      <p:sp>
        <p:nvSpPr>
          <p:cNvPr id="1805515628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1:33 PM</a:t>
            </a:r>
          </a:p>
        </p:txBody>
      </p:sp>
      <p:sp>
        <p:nvSpPr>
          <p:cNvPr id="1847047748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9375217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6766140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439072856277160680</a:t>
            </a:r>
          </a:p>
        </p:txBody>
      </p:sp>
      <p:sp>
        <p:nvSpPr>
          <p:cNvPr id="139621050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1:34 PM</a:t>
            </a:r>
          </a:p>
        </p:txBody>
      </p:sp>
      <p:sp>
        <p:nvSpPr>
          <p:cNvPr id="1352164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83378906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858281654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426523286178234889</a:t>
            </a:r>
          </a:p>
        </p:txBody>
      </p:sp>
      <p:sp>
        <p:nvSpPr>
          <p:cNvPr id="601547205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1:34 PM</a:t>
            </a:r>
          </a:p>
        </p:txBody>
      </p:sp>
      <p:sp>
        <p:nvSpPr>
          <p:cNvPr id="1366388380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501</a:t>
            </a:r>
          </a:p>
        </p:txBody>
      </p:sp>
      <p:sp>
        <p:nvSpPr>
          <p:cNvPr id="195473995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120</a:t>
            </a:r>
          </a:p>
        </p:txBody>
      </p:sp>
      <p:sp>
        <p:nvSpPr>
          <p:cNvPr id="91128623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429998351172472284</a:t>
            </a:r>
          </a:p>
        </p:txBody>
      </p:sp>
      <p:sp>
        <p:nvSpPr>
          <p:cNvPr id="190097780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2:33 PM</a:t>
            </a:r>
          </a:p>
        </p:txBody>
      </p:sp>
      <p:sp>
        <p:nvSpPr>
          <p:cNvPr id="72253739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126</a:t>
            </a:r>
          </a:p>
        </p:txBody>
      </p:sp>
      <p:sp>
        <p:nvSpPr>
          <p:cNvPr id="1212655030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96057354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426299461051669899</a:t>
            </a:r>
          </a:p>
        </p:txBody>
      </p:sp>
      <p:sp>
        <p:nvSpPr>
          <p:cNvPr id="101491997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10:26 AM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11906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34033383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651716332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432893834456271080</a:t>
            </a:r>
          </a:p>
        </p:txBody>
      </p:sp>
      <p:sp>
        <p:nvSpPr>
          <p:cNvPr id="191370352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3:04 PM</a:t>
            </a:r>
          </a:p>
        </p:txBody>
      </p:sp>
      <p:sp>
        <p:nvSpPr>
          <p:cNvPr id="96440792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0371720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6444325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431901092226332993</a:t>
            </a:r>
          </a:p>
        </p:txBody>
      </p:sp>
      <p:sp>
        <p:nvSpPr>
          <p:cNvPr id="252401588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3:53 PM</a:t>
            </a:r>
          </a:p>
        </p:txBody>
      </p:sp>
      <p:sp>
        <p:nvSpPr>
          <p:cNvPr id="1804059734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7057969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50881078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439227654052450273</a:t>
            </a:r>
          </a:p>
        </p:txBody>
      </p:sp>
      <p:sp>
        <p:nvSpPr>
          <p:cNvPr id="20224265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4:59 PM</a:t>
            </a:r>
          </a:p>
        </p:txBody>
      </p:sp>
      <p:sp>
        <p:nvSpPr>
          <p:cNvPr id="150976787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3622378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9633570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434366142764928285</a:t>
            </a:r>
          </a:p>
        </p:txBody>
      </p:sp>
      <p:sp>
        <p:nvSpPr>
          <p:cNvPr id="2124958832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5:00 PM</a:t>
            </a:r>
          </a:p>
        </p:txBody>
      </p:sp>
      <p:sp>
        <p:nvSpPr>
          <p:cNvPr id="1320372804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06390557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00564806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431986793573347713</a:t>
            </a:r>
          </a:p>
        </p:txBody>
      </p:sp>
      <p:sp>
        <p:nvSpPr>
          <p:cNvPr id="1266473869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5:00 PM</a:t>
            </a:r>
          </a:p>
        </p:txBody>
      </p:sp>
      <p:sp>
        <p:nvSpPr>
          <p:cNvPr id="52489671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335561982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72276737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433686653594488854</a:t>
            </a:r>
          </a:p>
        </p:txBody>
      </p:sp>
      <p:sp>
        <p:nvSpPr>
          <p:cNvPr id="1260541924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5:00 PM</a:t>
            </a:r>
          </a:p>
        </p:txBody>
      </p:sp>
      <p:sp>
        <p:nvSpPr>
          <p:cNvPr id="510681189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1740843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36858666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439995810694295691</a:t>
            </a:r>
          </a:p>
        </p:txBody>
      </p:sp>
      <p:sp>
        <p:nvSpPr>
          <p:cNvPr id="128744436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5/19/17 5:00 PM</a:t>
            </a:r>
          </a:p>
        </p:txBody>
      </p:sp>
      <p:sp>
        <p:nvSpPr>
          <p:cNvPr id="1372775731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916687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6534048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430480172391063131</a:t>
            </a:r>
          </a:p>
        </p:txBody>
      </p:sp>
      <p:sp>
        <p:nvSpPr>
          <p:cNvPr id="211378373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5/22/17 5:36 PM</a:t>
            </a:r>
          </a:p>
        </p:txBody>
      </p:sp>
      <p:sp>
        <p:nvSpPr>
          <p:cNvPr id="100246278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5108983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75595042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434326321960642703</a:t>
            </a:r>
          </a:p>
        </p:txBody>
      </p:sp>
      <p:sp>
        <p:nvSpPr>
          <p:cNvPr id="1879850627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5/22/17 5:36 PM</a:t>
            </a:r>
          </a:p>
        </p:txBody>
      </p:sp>
      <p:sp>
        <p:nvSpPr>
          <p:cNvPr id="1225223352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11138665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51511320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434960000041830495</a:t>
            </a:r>
          </a:p>
        </p:txBody>
      </p:sp>
      <p:sp>
        <p:nvSpPr>
          <p:cNvPr id="193106814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5/22/17 5:36 PM</a:t>
            </a:r>
          </a:p>
        </p:txBody>
      </p:sp>
      <p:sp>
        <p:nvSpPr>
          <p:cNvPr id="2576038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9369791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6528898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433875461430460128</a:t>
            </a:r>
          </a:p>
        </p:txBody>
      </p:sp>
      <p:sp>
        <p:nvSpPr>
          <p:cNvPr id="178505916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5/22/17 5:36 PM</a:t>
            </a:r>
          </a:p>
        </p:txBody>
      </p:sp>
      <p:sp>
        <p:nvSpPr>
          <p:cNvPr id="59047670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5761072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35708287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432779506435708413</a:t>
            </a:r>
          </a:p>
        </p:txBody>
      </p:sp>
      <p:sp>
        <p:nvSpPr>
          <p:cNvPr id="343442066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5/23/17 1:11 PM</a:t>
            </a:r>
          </a:p>
        </p:txBody>
      </p:sp>
      <p:sp>
        <p:nvSpPr>
          <p:cNvPr id="94429425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7790664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21421456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437965545501084066</a:t>
            </a:r>
          </a:p>
        </p:txBody>
      </p:sp>
      <p:sp>
        <p:nvSpPr>
          <p:cNvPr id="1615432974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11:31 AM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2416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93858258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7469522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439261927985543436</a:t>
            </a:r>
          </a:p>
        </p:txBody>
      </p:sp>
      <p:sp>
        <p:nvSpPr>
          <p:cNvPr id="70959560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11:31 AM</a:t>
            </a:r>
          </a:p>
        </p:txBody>
      </p:sp>
      <p:sp>
        <p:nvSpPr>
          <p:cNvPr id="100551903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309487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29067752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439846768288174349</a:t>
            </a:r>
          </a:p>
        </p:txBody>
      </p:sp>
      <p:sp>
        <p:nvSpPr>
          <p:cNvPr id="1127597175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11:31 AM</a:t>
            </a:r>
          </a:p>
        </p:txBody>
      </p:sp>
      <p:sp>
        <p:nvSpPr>
          <p:cNvPr id="186933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7437373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61089701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430360970688903468</a:t>
            </a:r>
          </a:p>
        </p:txBody>
      </p:sp>
      <p:sp>
        <p:nvSpPr>
          <p:cNvPr id="122597451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11:31 AM</a:t>
            </a:r>
          </a:p>
        </p:txBody>
      </p:sp>
      <p:sp>
        <p:nvSpPr>
          <p:cNvPr id="76932556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3403445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73752582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433313001658219932</a:t>
            </a:r>
          </a:p>
        </p:txBody>
      </p:sp>
      <p:sp>
        <p:nvSpPr>
          <p:cNvPr id="196599059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5/24/17 11:31 AM</a:t>
            </a:r>
          </a:p>
        </p:txBody>
      </p:sp>
      <p:sp>
        <p:nvSpPr>
          <p:cNvPr id="25595306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3532519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</a:t>
            </a:r>
          </a:p>
        </p:txBody>
      </p:sp>
      <p:sp>
        <p:nvSpPr>
          <p:cNvPr id="1990949483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433425224239633905</a:t>
            </a:r>
          </a:p>
        </p:txBody>
      </p:sp>
      <p:sp>
        <p:nvSpPr>
          <p:cNvPr id="1989404373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1:31 PM</a:t>
            </a:r>
          </a:p>
        </p:txBody>
      </p:sp>
      <p:sp>
        <p:nvSpPr>
          <p:cNvPr id="197263469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0352319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13053037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435613861201123202</a:t>
            </a:r>
          </a:p>
        </p:txBody>
      </p:sp>
      <p:sp>
        <p:nvSpPr>
          <p:cNvPr id="397517838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1:32 PM</a:t>
            </a:r>
          </a:p>
        </p:txBody>
      </p:sp>
      <p:sp>
        <p:nvSpPr>
          <p:cNvPr id="1121062055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36594205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57753420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431655193027024660</a:t>
            </a:r>
          </a:p>
        </p:txBody>
      </p:sp>
      <p:sp>
        <p:nvSpPr>
          <p:cNvPr id="1594533686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5/25/17 1:32 PM</a:t>
            </a:r>
          </a:p>
        </p:txBody>
      </p:sp>
      <p:sp>
        <p:nvSpPr>
          <p:cNvPr id="233783108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42178837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11363350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438168049809388415</a:t>
            </a:r>
          </a:p>
        </p:txBody>
      </p:sp>
      <p:sp>
        <p:nvSpPr>
          <p:cNvPr id="1222217393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6/1/17 1:06 PM</a:t>
            </a:r>
          </a:p>
        </p:txBody>
      </p:sp>
      <p:sp>
        <p:nvSpPr>
          <p:cNvPr id="1010339313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14452676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954424005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431248585896935645</a:t>
            </a:r>
          </a:p>
        </p:txBody>
      </p:sp>
      <p:sp>
        <p:nvSpPr>
          <p:cNvPr id="1020000110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2:38 PM</a:t>
            </a:r>
          </a:p>
        </p:txBody>
      </p:sp>
      <p:sp>
        <p:nvSpPr>
          <p:cNvPr id="115583846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4364423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239357562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435919642131273754</a:t>
            </a:r>
          </a:p>
        </p:txBody>
      </p:sp>
      <p:sp>
        <p:nvSpPr>
          <p:cNvPr id="184284988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2:38 PM</a:t>
            </a:r>
          </a:p>
        </p:txBody>
      </p:sp>
      <p:sp>
        <p:nvSpPr>
          <p:cNvPr id="20568352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95263120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341590367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430937679643027470</a:t>
            </a:r>
          </a:p>
        </p:txBody>
      </p:sp>
      <p:sp>
        <p:nvSpPr>
          <p:cNvPr id="1142531839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5:34 PM</a:t>
            </a:r>
          </a:p>
        </p:txBody>
      </p:sp>
      <p:sp>
        <p:nvSpPr>
          <p:cNvPr id="1528700175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5423824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704855898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432986336985944576</a:t>
            </a:r>
          </a:p>
        </p:txBody>
      </p:sp>
      <p:sp>
        <p:nvSpPr>
          <p:cNvPr id="58958098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5:34 PM</a:t>
            </a:r>
          </a:p>
        </p:txBody>
      </p:sp>
      <p:sp>
        <p:nvSpPr>
          <p:cNvPr id="14220434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4582223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1000</a:t>
            </a:r>
          </a:p>
        </p:txBody>
      </p:sp>
      <p:sp>
        <p:nvSpPr>
          <p:cNvPr id="203919434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437659990943691246</a:t>
            </a:r>
          </a:p>
        </p:txBody>
      </p:sp>
      <p:sp>
        <p:nvSpPr>
          <p:cNvPr id="202973567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5:34 PM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915363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43116426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568631508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437668843225271053</a:t>
            </a:r>
          </a:p>
        </p:txBody>
      </p:sp>
      <p:sp>
        <p:nvSpPr>
          <p:cNvPr id="2136032041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202034264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314123128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5925444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435117140664051376</a:t>
            </a:r>
          </a:p>
        </p:txBody>
      </p:sp>
      <p:sp>
        <p:nvSpPr>
          <p:cNvPr id="50130779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19663782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7291309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17158878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432933942748097287</a:t>
            </a:r>
          </a:p>
        </p:txBody>
      </p:sp>
      <p:sp>
        <p:nvSpPr>
          <p:cNvPr id="16632432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461166070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8443109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387889906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431864831531131373</a:t>
            </a:r>
          </a:p>
        </p:txBody>
      </p:sp>
      <p:sp>
        <p:nvSpPr>
          <p:cNvPr id="137487426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988886910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0060143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75381605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437282126043806399</a:t>
            </a:r>
          </a:p>
        </p:txBody>
      </p:sp>
      <p:sp>
        <p:nvSpPr>
          <p:cNvPr id="77866658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495983149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6611297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46448413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432660837463074828</a:t>
            </a:r>
          </a:p>
        </p:txBody>
      </p:sp>
      <p:sp>
        <p:nvSpPr>
          <p:cNvPr id="110802153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607940610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1534449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2662672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439131916802646437</a:t>
            </a:r>
          </a:p>
        </p:txBody>
      </p:sp>
      <p:sp>
        <p:nvSpPr>
          <p:cNvPr id="139288100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904174116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09832415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2451089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434958750782561966</a:t>
            </a:r>
          </a:p>
        </p:txBody>
      </p:sp>
      <p:sp>
        <p:nvSpPr>
          <p:cNvPr id="164127308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89525743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58762856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814434367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435570670130959130</a:t>
            </a:r>
          </a:p>
        </p:txBody>
      </p:sp>
      <p:sp>
        <p:nvSpPr>
          <p:cNvPr id="33118138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495963595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61313361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39575349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431116484437583398</a:t>
            </a:r>
          </a:p>
        </p:txBody>
      </p:sp>
      <p:sp>
        <p:nvSpPr>
          <p:cNvPr id="83557993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102057091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2130670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98581137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437261033589844050</a:t>
            </a:r>
          </a:p>
        </p:txBody>
      </p:sp>
      <p:sp>
        <p:nvSpPr>
          <p:cNvPr id="169142984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6/23/17 2:25 PM</a:t>
            </a:r>
          </a:p>
        </p:txBody>
      </p:sp>
      <p:sp>
        <p:nvSpPr>
          <p:cNvPr id="2104821753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1656611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5301946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433613568293335925</a:t>
            </a:r>
          </a:p>
        </p:txBody>
      </p:sp>
      <p:sp>
        <p:nvSpPr>
          <p:cNvPr id="109893117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6/26/17 1:58 PM</a:t>
            </a:r>
          </a:p>
        </p:txBody>
      </p:sp>
      <p:sp>
        <p:nvSpPr>
          <p:cNvPr id="33763094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0354271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15150317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438333150541712305</a:t>
            </a:r>
          </a:p>
        </p:txBody>
      </p:sp>
      <p:sp>
        <p:nvSpPr>
          <p:cNvPr id="1170287035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6/26/17 1:58 PM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4603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1322708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88215180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435534935506465136</a:t>
            </a:r>
          </a:p>
        </p:txBody>
      </p:sp>
      <p:sp>
        <p:nvSpPr>
          <p:cNvPr id="808964168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6/26/17 1:58 PM</a:t>
            </a:r>
          </a:p>
        </p:txBody>
      </p:sp>
      <p:sp>
        <p:nvSpPr>
          <p:cNvPr id="100162460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85600653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18242391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433557500839409649</a:t>
            </a:r>
          </a:p>
        </p:txBody>
      </p:sp>
      <p:sp>
        <p:nvSpPr>
          <p:cNvPr id="62466351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6/26/17 4:02 PM</a:t>
            </a:r>
          </a:p>
        </p:txBody>
      </p:sp>
      <p:sp>
        <p:nvSpPr>
          <p:cNvPr id="114679155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20168100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75395573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439932053682245703</a:t>
            </a:r>
          </a:p>
        </p:txBody>
      </p:sp>
      <p:sp>
        <p:nvSpPr>
          <p:cNvPr id="152361383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11:06 AM</a:t>
            </a:r>
          </a:p>
        </p:txBody>
      </p:sp>
      <p:sp>
        <p:nvSpPr>
          <p:cNvPr id="126095692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27348579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80924074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435145473072999621</a:t>
            </a:r>
          </a:p>
        </p:txBody>
      </p:sp>
      <p:sp>
        <p:nvSpPr>
          <p:cNvPr id="578947613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11:06 AM</a:t>
            </a:r>
          </a:p>
        </p:txBody>
      </p:sp>
      <p:sp>
        <p:nvSpPr>
          <p:cNvPr id="75097854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0224769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14637240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439899475924396727</a:t>
            </a:r>
          </a:p>
        </p:txBody>
      </p:sp>
      <p:sp>
        <p:nvSpPr>
          <p:cNvPr id="2092694668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11:07 AM</a:t>
            </a:r>
          </a:p>
        </p:txBody>
      </p:sp>
      <p:sp>
        <p:nvSpPr>
          <p:cNvPr id="1214495306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914664910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644012195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439683501237229567</a:t>
            </a:r>
          </a:p>
        </p:txBody>
      </p:sp>
      <p:sp>
        <p:nvSpPr>
          <p:cNvPr id="9424473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11:07 AM</a:t>
            </a:r>
          </a:p>
        </p:txBody>
      </p:sp>
      <p:sp>
        <p:nvSpPr>
          <p:cNvPr id="135019428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32685680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939080803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435070087126202685</a:t>
            </a:r>
          </a:p>
        </p:txBody>
      </p:sp>
      <p:sp>
        <p:nvSpPr>
          <p:cNvPr id="109316761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11:07 AM</a:t>
            </a:r>
          </a:p>
        </p:txBody>
      </p:sp>
      <p:sp>
        <p:nvSpPr>
          <p:cNvPr id="81782545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548736019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63943399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432409427625799716</a:t>
            </a:r>
          </a:p>
        </p:txBody>
      </p:sp>
      <p:sp>
        <p:nvSpPr>
          <p:cNvPr id="692942667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11:07 AM</a:t>
            </a:r>
          </a:p>
        </p:txBody>
      </p:sp>
      <p:sp>
        <p:nvSpPr>
          <p:cNvPr id="138948866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88239899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616832929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430003051187538318</a:t>
            </a:r>
          </a:p>
        </p:txBody>
      </p:sp>
      <p:sp>
        <p:nvSpPr>
          <p:cNvPr id="172712022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11:07 AM</a:t>
            </a:r>
          </a:p>
        </p:txBody>
      </p:sp>
      <p:sp>
        <p:nvSpPr>
          <p:cNvPr id="992826517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0014526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76378264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436298759481923640</a:t>
            </a:r>
          </a:p>
        </p:txBody>
      </p:sp>
      <p:sp>
        <p:nvSpPr>
          <p:cNvPr id="115800069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341695996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34760907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3535184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436681477986928363</a:t>
            </a:r>
          </a:p>
        </p:txBody>
      </p:sp>
      <p:sp>
        <p:nvSpPr>
          <p:cNvPr id="289243694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1802833864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49148268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35999965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430058008141035639</a:t>
            </a:r>
          </a:p>
        </p:txBody>
      </p:sp>
      <p:sp>
        <p:nvSpPr>
          <p:cNvPr id="846232309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1899509820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725815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209906550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435017159016650964</a:t>
            </a:r>
          </a:p>
        </p:txBody>
      </p:sp>
      <p:sp>
        <p:nvSpPr>
          <p:cNvPr id="2030815570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25527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7704442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664876155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436108429071660691</a:t>
            </a:r>
          </a:p>
        </p:txBody>
      </p:sp>
      <p:sp>
        <p:nvSpPr>
          <p:cNvPr id="115539816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44441685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11667195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579569257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433225525402940416</a:t>
            </a:r>
          </a:p>
        </p:txBody>
      </p:sp>
      <p:sp>
        <p:nvSpPr>
          <p:cNvPr id="15399665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2042255615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478135424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656332712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436445148060553853</a:t>
            </a:r>
          </a:p>
        </p:txBody>
      </p:sp>
      <p:sp>
        <p:nvSpPr>
          <p:cNvPr id="8548306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785286091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91258198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668040065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438761695987174285</a:t>
            </a:r>
          </a:p>
        </p:txBody>
      </p:sp>
      <p:sp>
        <p:nvSpPr>
          <p:cNvPr id="608327229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11:58 AM</a:t>
            </a:r>
          </a:p>
        </p:txBody>
      </p:sp>
      <p:sp>
        <p:nvSpPr>
          <p:cNvPr id="2118670757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6243331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88767775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436650651730442469</a:t>
            </a:r>
          </a:p>
        </p:txBody>
      </p:sp>
      <p:sp>
        <p:nvSpPr>
          <p:cNvPr id="1032131316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11:59 AM</a:t>
            </a:r>
          </a:p>
        </p:txBody>
      </p:sp>
      <p:sp>
        <p:nvSpPr>
          <p:cNvPr id="29155728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7868798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527678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434795972165043981</a:t>
            </a:r>
          </a:p>
        </p:txBody>
      </p:sp>
      <p:sp>
        <p:nvSpPr>
          <p:cNvPr id="48808184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6/28/17 11:59 AM</a:t>
            </a:r>
          </a:p>
        </p:txBody>
      </p:sp>
      <p:sp>
        <p:nvSpPr>
          <p:cNvPr id="2076269541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6951530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97394102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436425428608649355</a:t>
            </a:r>
          </a:p>
        </p:txBody>
      </p:sp>
      <p:sp>
        <p:nvSpPr>
          <p:cNvPr id="469130707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6/29/17 2:25 PM</a:t>
            </a:r>
          </a:p>
        </p:txBody>
      </p:sp>
      <p:sp>
        <p:nvSpPr>
          <p:cNvPr id="178842501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06273261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342939853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434866496969116979</a:t>
            </a:r>
          </a:p>
        </p:txBody>
      </p:sp>
      <p:sp>
        <p:nvSpPr>
          <p:cNvPr id="103606050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6/29/17 2:25 PM</a:t>
            </a:r>
          </a:p>
        </p:txBody>
      </p:sp>
      <p:sp>
        <p:nvSpPr>
          <p:cNvPr id="509803325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0080363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3751786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434493735949900052</a:t>
            </a:r>
          </a:p>
        </p:txBody>
      </p:sp>
      <p:sp>
        <p:nvSpPr>
          <p:cNvPr id="1279022579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6/29/17 2:25 PM</a:t>
            </a:r>
          </a:p>
        </p:txBody>
      </p:sp>
      <p:sp>
        <p:nvSpPr>
          <p:cNvPr id="116699247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06107470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09116826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433462336323859779</a:t>
            </a:r>
          </a:p>
        </p:txBody>
      </p:sp>
      <p:sp>
        <p:nvSpPr>
          <p:cNvPr id="1501421660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6/29/17 2:25 PM</a:t>
            </a:r>
          </a:p>
        </p:txBody>
      </p:sp>
      <p:sp>
        <p:nvSpPr>
          <p:cNvPr id="1801679645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556863705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392979973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439421923806817635</a:t>
            </a:r>
          </a:p>
        </p:txBody>
      </p:sp>
      <p:sp>
        <p:nvSpPr>
          <p:cNvPr id="1708016953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3:48 PM</a:t>
            </a:r>
          </a:p>
        </p:txBody>
      </p:sp>
      <p:sp>
        <p:nvSpPr>
          <p:cNvPr id="365246726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21007039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144643589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430065882835597581</a:t>
            </a:r>
          </a:p>
        </p:txBody>
      </p:sp>
      <p:sp>
        <p:nvSpPr>
          <p:cNvPr id="1095150667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3:48 PM</a:t>
            </a:r>
          </a:p>
        </p:txBody>
      </p:sp>
      <p:sp>
        <p:nvSpPr>
          <p:cNvPr id="210499185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46029153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7780187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431654348169035054</a:t>
            </a:r>
          </a:p>
        </p:txBody>
      </p:sp>
      <p:sp>
        <p:nvSpPr>
          <p:cNvPr id="26059630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3:48 PM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38727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03060427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90958996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435220733419744034</a:t>
            </a:r>
          </a:p>
        </p:txBody>
      </p:sp>
      <p:sp>
        <p:nvSpPr>
          <p:cNvPr id="156879977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3:48 PM</a:t>
            </a:r>
          </a:p>
        </p:txBody>
      </p:sp>
      <p:sp>
        <p:nvSpPr>
          <p:cNvPr id="1949099022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91258973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451553524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437159081979279069</a:t>
            </a:r>
          </a:p>
        </p:txBody>
      </p:sp>
      <p:sp>
        <p:nvSpPr>
          <p:cNvPr id="1222160252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7/10/17 3:48 PM</a:t>
            </a:r>
          </a:p>
        </p:txBody>
      </p:sp>
      <p:sp>
        <p:nvSpPr>
          <p:cNvPr id="153978034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68203316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4794828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436023429305234342</a:t>
            </a:r>
          </a:p>
        </p:txBody>
      </p:sp>
      <p:sp>
        <p:nvSpPr>
          <p:cNvPr id="57249303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7/13/17 10:53 AM</a:t>
            </a:r>
          </a:p>
        </p:txBody>
      </p:sp>
      <p:sp>
        <p:nvSpPr>
          <p:cNvPr id="163132012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8251895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</a:t>
            </a:r>
          </a:p>
        </p:txBody>
      </p:sp>
      <p:sp>
        <p:nvSpPr>
          <p:cNvPr id="457774087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434098225523297056</a:t>
            </a:r>
          </a:p>
        </p:txBody>
      </p:sp>
      <p:sp>
        <p:nvSpPr>
          <p:cNvPr id="1411332175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7/17/17 11:07 AM</a:t>
            </a:r>
          </a:p>
        </p:txBody>
      </p:sp>
      <p:sp>
        <p:nvSpPr>
          <p:cNvPr id="1792555901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13761696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899621967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434951893263903869</a:t>
            </a:r>
          </a:p>
        </p:txBody>
      </p:sp>
      <p:sp>
        <p:nvSpPr>
          <p:cNvPr id="418365427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1:56 PM</a:t>
            </a:r>
          </a:p>
        </p:txBody>
      </p:sp>
      <p:sp>
        <p:nvSpPr>
          <p:cNvPr id="860322880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51465061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909586750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434606159416760067</a:t>
            </a:r>
          </a:p>
        </p:txBody>
      </p:sp>
      <p:sp>
        <p:nvSpPr>
          <p:cNvPr id="1405227052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1:57 PM</a:t>
            </a:r>
          </a:p>
        </p:txBody>
      </p:sp>
      <p:sp>
        <p:nvSpPr>
          <p:cNvPr id="1534051176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96264087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405798811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437535977833171199</a:t>
            </a:r>
          </a:p>
        </p:txBody>
      </p:sp>
      <p:sp>
        <p:nvSpPr>
          <p:cNvPr id="1529860034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1:57 PM</a:t>
            </a:r>
          </a:p>
        </p:txBody>
      </p:sp>
      <p:sp>
        <p:nvSpPr>
          <p:cNvPr id="2122199884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488082478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5753016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436754101698312295</a:t>
            </a:r>
          </a:p>
        </p:txBody>
      </p:sp>
      <p:sp>
        <p:nvSpPr>
          <p:cNvPr id="1607989881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2:01 PM</a:t>
            </a:r>
          </a:p>
        </p:txBody>
      </p:sp>
      <p:sp>
        <p:nvSpPr>
          <p:cNvPr id="1354520220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11281241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8421574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438357325496802604</a:t>
            </a:r>
          </a:p>
        </p:txBody>
      </p:sp>
      <p:sp>
        <p:nvSpPr>
          <p:cNvPr id="1888808426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7/31/17 2:03 PM</a:t>
            </a:r>
          </a:p>
        </p:txBody>
      </p:sp>
      <p:sp>
        <p:nvSpPr>
          <p:cNvPr id="111033083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834484432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2000</a:t>
            </a:r>
          </a:p>
        </p:txBody>
      </p:sp>
      <p:sp>
        <p:nvSpPr>
          <p:cNvPr id="2079556597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436967073015138973</a:t>
            </a:r>
          </a:p>
        </p:txBody>
      </p:sp>
      <p:sp>
        <p:nvSpPr>
          <p:cNvPr id="744475356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8/3/17 9:02 AM</a:t>
            </a:r>
          </a:p>
        </p:txBody>
      </p:sp>
      <p:sp>
        <p:nvSpPr>
          <p:cNvPr id="472863320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35493263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45590180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437204428868078304</a:t>
            </a:r>
          </a:p>
        </p:txBody>
      </p:sp>
      <p:sp>
        <p:nvSpPr>
          <p:cNvPr id="68969798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8/15/17 4:43 PM</a:t>
            </a:r>
          </a:p>
        </p:txBody>
      </p:sp>
      <p:sp>
        <p:nvSpPr>
          <p:cNvPr id="1657231887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926057277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543122367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435225914080874994</a:t>
            </a:r>
          </a:p>
        </p:txBody>
      </p:sp>
      <p:sp>
        <p:nvSpPr>
          <p:cNvPr id="1017857491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8/16/17 9:48 AM</a:t>
            </a:r>
          </a:p>
        </p:txBody>
      </p:sp>
      <p:sp>
        <p:nvSpPr>
          <p:cNvPr id="1684305771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06660017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30766467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436749788226605784</a:t>
            </a:r>
          </a:p>
        </p:txBody>
      </p:sp>
      <p:sp>
        <p:nvSpPr>
          <p:cNvPr id="722608278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8/30/17 10:54 AM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645296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51858979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203651591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430578922058063024</a:t>
            </a:r>
          </a:p>
        </p:txBody>
      </p:sp>
      <p:sp>
        <p:nvSpPr>
          <p:cNvPr id="907017605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4:24 PM</a:t>
            </a:r>
          </a:p>
        </p:txBody>
      </p:sp>
      <p:sp>
        <p:nvSpPr>
          <p:cNvPr id="202545585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687478482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058976392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439875077788257445</a:t>
            </a:r>
          </a:p>
        </p:txBody>
      </p:sp>
      <p:sp>
        <p:nvSpPr>
          <p:cNvPr id="1991545659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9/25/17 4:26 PM</a:t>
            </a:r>
          </a:p>
        </p:txBody>
      </p:sp>
      <p:sp>
        <p:nvSpPr>
          <p:cNvPr id="1861436237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82174407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54402774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437650393326539824</a:t>
            </a:r>
          </a:p>
        </p:txBody>
      </p:sp>
      <p:sp>
        <p:nvSpPr>
          <p:cNvPr id="242783125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9/26/17 11:48 AM</a:t>
            </a:r>
          </a:p>
        </p:txBody>
      </p:sp>
      <p:sp>
        <p:nvSpPr>
          <p:cNvPr id="2053460028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35358516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859384493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435745542204987699</a:t>
            </a:r>
          </a:p>
        </p:txBody>
      </p:sp>
      <p:sp>
        <p:nvSpPr>
          <p:cNvPr id="203160867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9/26/17 11:48 AM</a:t>
            </a:r>
          </a:p>
        </p:txBody>
      </p:sp>
      <p:sp>
        <p:nvSpPr>
          <p:cNvPr id="690206922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3436975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940649591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430530499737914427</a:t>
            </a:r>
          </a:p>
        </p:txBody>
      </p:sp>
      <p:sp>
        <p:nvSpPr>
          <p:cNvPr id="89556368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10:54 AM</a:t>
            </a:r>
          </a:p>
        </p:txBody>
      </p:sp>
      <p:sp>
        <p:nvSpPr>
          <p:cNvPr id="19934251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722285315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251194862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435912867081298601</a:t>
            </a:r>
          </a:p>
        </p:txBody>
      </p:sp>
      <p:sp>
        <p:nvSpPr>
          <p:cNvPr id="1995664646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10:54 AM</a:t>
            </a:r>
          </a:p>
        </p:txBody>
      </p:sp>
      <p:sp>
        <p:nvSpPr>
          <p:cNvPr id="1981957767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00387749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2026839162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434206476632618555</a:t>
            </a:r>
          </a:p>
        </p:txBody>
      </p:sp>
      <p:sp>
        <p:nvSpPr>
          <p:cNvPr id="364500280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10:54 AM</a:t>
            </a:r>
          </a:p>
        </p:txBody>
      </p:sp>
      <p:sp>
        <p:nvSpPr>
          <p:cNvPr id="1900785526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044877344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2043585962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438327799263844787</a:t>
            </a:r>
          </a:p>
        </p:txBody>
      </p:sp>
      <p:sp>
        <p:nvSpPr>
          <p:cNvPr id="579190718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10:55 AM</a:t>
            </a:r>
          </a:p>
        </p:txBody>
      </p:sp>
      <p:sp>
        <p:nvSpPr>
          <p:cNvPr id="244941959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9882321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764681433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430429205624418461</a:t>
            </a:r>
          </a:p>
        </p:txBody>
      </p:sp>
      <p:sp>
        <p:nvSpPr>
          <p:cNvPr id="1725549581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10:55 AM</a:t>
            </a:r>
          </a:p>
        </p:txBody>
      </p:sp>
      <p:sp>
        <p:nvSpPr>
          <p:cNvPr id="606519789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324149195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1008</a:t>
            </a:r>
          </a:p>
        </p:txBody>
      </p:sp>
      <p:sp>
        <p:nvSpPr>
          <p:cNvPr id="1349179105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434125781734761236</a:t>
            </a:r>
          </a:p>
        </p:txBody>
      </p:sp>
      <p:sp>
        <p:nvSpPr>
          <p:cNvPr id="2021380421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9/27/17 10:55 AM</a:t>
            </a:r>
          </a:p>
        </p:txBody>
      </p:sp>
      <p:sp>
        <p:nvSpPr>
          <p:cNvPr id="178260327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3739372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167084410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436486008759692909</a:t>
            </a:r>
          </a:p>
        </p:txBody>
      </p:sp>
      <p:sp>
        <p:nvSpPr>
          <p:cNvPr id="1674009460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11:47 AM</a:t>
            </a:r>
          </a:p>
        </p:txBody>
      </p:sp>
      <p:sp>
        <p:nvSpPr>
          <p:cNvPr id="186632492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1540091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430319211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433725702636539634</a:t>
            </a:r>
          </a:p>
        </p:txBody>
      </p:sp>
      <p:sp>
        <p:nvSpPr>
          <p:cNvPr id="201661772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11:47 AM</a:t>
            </a:r>
          </a:p>
        </p:txBody>
      </p:sp>
      <p:sp>
        <p:nvSpPr>
          <p:cNvPr id="2040980297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35609236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553622678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435887336538251924</a:t>
            </a:r>
          </a:p>
        </p:txBody>
      </p:sp>
      <p:sp>
        <p:nvSpPr>
          <p:cNvPr id="2018635572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9/29/17 11:48 AM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322780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12362288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874581107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438390503764875513</a:t>
            </a:r>
          </a:p>
        </p:txBody>
      </p:sp>
      <p:sp>
        <p:nvSpPr>
          <p:cNvPr id="41763967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9:15 AM</a:t>
            </a:r>
          </a:p>
        </p:txBody>
      </p:sp>
      <p:sp>
        <p:nvSpPr>
          <p:cNvPr id="835757368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4320384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89491780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431041546524985563</a:t>
            </a:r>
          </a:p>
        </p:txBody>
      </p:sp>
      <p:sp>
        <p:nvSpPr>
          <p:cNvPr id="141139377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9:15 AM</a:t>
            </a:r>
          </a:p>
        </p:txBody>
      </p:sp>
      <p:sp>
        <p:nvSpPr>
          <p:cNvPr id="1017381089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215181695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205027870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438788015670972758</a:t>
            </a:r>
          </a:p>
        </p:txBody>
      </p:sp>
      <p:sp>
        <p:nvSpPr>
          <p:cNvPr id="51629376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9:15 AM</a:t>
            </a:r>
          </a:p>
        </p:txBody>
      </p:sp>
      <p:sp>
        <p:nvSpPr>
          <p:cNvPr id="531396299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652237706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2068715772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435763642156341525</a:t>
            </a:r>
          </a:p>
        </p:txBody>
      </p:sp>
      <p:sp>
        <p:nvSpPr>
          <p:cNvPr id="1714070296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9:15 AM</a:t>
            </a:r>
          </a:p>
        </p:txBody>
      </p:sp>
      <p:sp>
        <p:nvSpPr>
          <p:cNvPr id="449616696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54130144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894884158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430892802093209923</a:t>
            </a:r>
          </a:p>
        </p:txBody>
      </p:sp>
      <p:sp>
        <p:nvSpPr>
          <p:cNvPr id="106405615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9:15 AM</a:t>
            </a:r>
          </a:p>
        </p:txBody>
      </p:sp>
      <p:sp>
        <p:nvSpPr>
          <p:cNvPr id="2025635910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70142734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611719016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439084881313792360</a:t>
            </a:r>
          </a:p>
        </p:txBody>
      </p:sp>
      <p:sp>
        <p:nvSpPr>
          <p:cNvPr id="1519037283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10/2/17 9:16 AM</a:t>
            </a:r>
          </a:p>
        </p:txBody>
      </p:sp>
      <p:sp>
        <p:nvSpPr>
          <p:cNvPr id="1152052868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74374708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570633026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434687312681100551</a:t>
            </a:r>
          </a:p>
        </p:txBody>
      </p:sp>
      <p:sp>
        <p:nvSpPr>
          <p:cNvPr id="76947809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10/4/17 12:30 PM</a:t>
            </a:r>
          </a:p>
        </p:txBody>
      </p:sp>
      <p:sp>
        <p:nvSpPr>
          <p:cNvPr id="1049647139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1952561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014866550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438172070696270738</a:t>
            </a:r>
          </a:p>
        </p:txBody>
      </p:sp>
      <p:sp>
        <p:nvSpPr>
          <p:cNvPr id="2064243702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10/9/17 3:57 PM</a:t>
            </a:r>
          </a:p>
        </p:txBody>
      </p:sp>
      <p:sp>
        <p:nvSpPr>
          <p:cNvPr id="1197786612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48962372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874501360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432451951218212411</a:t>
            </a:r>
          </a:p>
        </p:txBody>
      </p:sp>
      <p:sp>
        <p:nvSpPr>
          <p:cNvPr id="1515794074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10/9/17 3:57 PM</a:t>
            </a:r>
          </a:p>
        </p:txBody>
      </p:sp>
      <p:sp>
        <p:nvSpPr>
          <p:cNvPr id="997395264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18104239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89091608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438140597182215601</a:t>
            </a:r>
          </a:p>
        </p:txBody>
      </p:sp>
      <p:sp>
        <p:nvSpPr>
          <p:cNvPr id="42332507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2:46 PM</a:t>
            </a:r>
          </a:p>
        </p:txBody>
      </p:sp>
      <p:sp>
        <p:nvSpPr>
          <p:cNvPr id="554685248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622548944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675640878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438052124911178886</a:t>
            </a:r>
          </a:p>
        </p:txBody>
      </p:sp>
      <p:sp>
        <p:nvSpPr>
          <p:cNvPr id="90654036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2/7/18 4:45 PM</a:t>
            </a:r>
          </a:p>
        </p:txBody>
      </p:sp>
      <p:sp>
        <p:nvSpPr>
          <p:cNvPr id="1512903531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97394783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146010639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434547278258071835</a:t>
            </a:r>
          </a:p>
        </p:txBody>
      </p:sp>
      <p:sp>
        <p:nvSpPr>
          <p:cNvPr id="927026088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2/8/18 2:45 PM</a:t>
            </a:r>
          </a:p>
        </p:txBody>
      </p:sp>
      <p:sp>
        <p:nvSpPr>
          <p:cNvPr id="96841824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773883774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5000</a:t>
            </a:r>
          </a:p>
        </p:txBody>
      </p:sp>
      <p:sp>
        <p:nvSpPr>
          <p:cNvPr id="957623103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439954515725137226</a:t>
            </a:r>
          </a:p>
        </p:txBody>
      </p:sp>
      <p:sp>
        <p:nvSpPr>
          <p:cNvPr id="70597566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3/5/18 4:25 PM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213992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107652202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1584877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432801499202972215</a:t>
            </a:r>
          </a:p>
        </p:txBody>
      </p:sp>
      <p:sp>
        <p:nvSpPr>
          <p:cNvPr id="872024809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3/7/18 2:00 PM</a:t>
            </a:r>
          </a:p>
        </p:txBody>
      </p:sp>
      <p:sp>
        <p:nvSpPr>
          <p:cNvPr id="1094497779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304484426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965821223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430632943765115926</a:t>
            </a:r>
          </a:p>
        </p:txBody>
      </p:sp>
      <p:sp>
        <p:nvSpPr>
          <p:cNvPr id="375585833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5/2/18 12:18 PM</a:t>
            </a:r>
          </a:p>
        </p:txBody>
      </p:sp>
      <p:sp>
        <p:nvSpPr>
          <p:cNvPr id="852836411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282305131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</a:t>
            </a:r>
          </a:p>
        </p:txBody>
      </p:sp>
      <p:sp>
        <p:nvSpPr>
          <p:cNvPr id="84131939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438151439487089262</a:t>
            </a:r>
          </a:p>
        </p:txBody>
      </p:sp>
      <p:sp>
        <p:nvSpPr>
          <p:cNvPr id="75626334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12/13/18 5:18 PM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750394" name="Text">
    </p:cNvPr>
          <p:cNvSpPr>
            <a:spLocks noGrp="1"/>
          </p:cNvSpPr>
          <p:nvPr/>
        </p:nvSpPr>
        <p:spPr>
          <a:xfrm rot="0">
            <a:off x="254000" y="69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218</a:t>
            </a:r>
          </a:p>
        </p:txBody>
      </p:sp>
      <p:sp>
        <p:nvSpPr>
          <p:cNvPr id="1526487201" name="Text">
    </p:cNvPr>
          <p:cNvSpPr>
            <a:spLocks noGrp="1"/>
          </p:cNvSpPr>
          <p:nvPr/>
        </p:nvSpPr>
        <p:spPr>
          <a:xfrm rot="0">
            <a:off x="20447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925</a:t>
            </a:r>
          </a:p>
        </p:txBody>
      </p:sp>
      <p:sp>
        <p:nvSpPr>
          <p:cNvPr id="366270399" name="Text">
    </p:cNvPr>
          <p:cNvSpPr>
            <a:spLocks noGrp="1"/>
          </p:cNvSpPr>
          <p:nvPr/>
        </p:nvSpPr>
        <p:spPr>
          <a:xfrm rot="0">
            <a:off x="37973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426040250208270647</a:t>
            </a:r>
          </a:p>
        </p:txBody>
      </p:sp>
      <p:sp>
        <p:nvSpPr>
          <p:cNvPr id="109791997" name="Text">
    </p:cNvPr>
          <p:cNvSpPr>
            <a:spLocks noGrp="1"/>
          </p:cNvSpPr>
          <p:nvPr/>
        </p:nvSpPr>
        <p:spPr>
          <a:xfrm rot="0">
            <a:off x="5549900" y="69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11:01 AM</a:t>
            </a:r>
          </a:p>
        </p:txBody>
      </p:sp>
      <p:sp>
        <p:nvSpPr>
          <p:cNvPr id="463981793" name="Text">
    </p:cNvPr>
          <p:cNvSpPr>
            <a:spLocks noGrp="1"/>
          </p:cNvSpPr>
          <p:nvPr/>
        </p:nvSpPr>
        <p:spPr>
          <a:xfrm rot="0">
            <a:off x="254000" y="133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231</a:t>
            </a:r>
          </a:p>
        </p:txBody>
      </p:sp>
      <p:sp>
        <p:nvSpPr>
          <p:cNvPr id="589739620" name="Text">
    </p:cNvPr>
          <p:cNvSpPr>
            <a:spLocks noGrp="1"/>
          </p:cNvSpPr>
          <p:nvPr/>
        </p:nvSpPr>
        <p:spPr>
          <a:xfrm rot="0">
            <a:off x="20447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</a:t>
            </a:r>
          </a:p>
        </p:txBody>
      </p:sp>
      <p:sp>
        <p:nvSpPr>
          <p:cNvPr id="276624528" name="Text">
    </p:cNvPr>
          <p:cNvSpPr>
            <a:spLocks noGrp="1"/>
          </p:cNvSpPr>
          <p:nvPr/>
        </p:nvSpPr>
        <p:spPr>
          <a:xfrm rot="0">
            <a:off x="37973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428417375112080097</a:t>
            </a:r>
          </a:p>
        </p:txBody>
      </p:sp>
      <p:sp>
        <p:nvSpPr>
          <p:cNvPr id="1291618496" name="Text">
    </p:cNvPr>
          <p:cNvSpPr>
            <a:spLocks noGrp="1"/>
          </p:cNvSpPr>
          <p:nvPr/>
        </p:nvSpPr>
        <p:spPr>
          <a:xfrm rot="0">
            <a:off x="5549900" y="133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11:07 AM</a:t>
            </a:r>
          </a:p>
        </p:txBody>
      </p:sp>
      <p:sp>
        <p:nvSpPr>
          <p:cNvPr id="1771668858" name="Text">
    </p:cNvPr>
          <p:cNvSpPr>
            <a:spLocks noGrp="1"/>
          </p:cNvSpPr>
          <p:nvPr/>
        </p:nvSpPr>
        <p:spPr>
          <a:xfrm rot="0">
            <a:off x="254000" y="196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231</a:t>
            </a:r>
          </a:p>
        </p:txBody>
      </p:sp>
      <p:sp>
        <p:nvSpPr>
          <p:cNvPr id="2132450235" name="Text">
    </p:cNvPr>
          <p:cNvSpPr>
            <a:spLocks noGrp="1"/>
          </p:cNvSpPr>
          <p:nvPr/>
        </p:nvSpPr>
        <p:spPr>
          <a:xfrm rot="0">
            <a:off x="20447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1800</a:t>
            </a:r>
          </a:p>
        </p:txBody>
      </p:sp>
      <p:sp>
        <p:nvSpPr>
          <p:cNvPr id="137701564" name="Text">
    </p:cNvPr>
          <p:cNvSpPr>
            <a:spLocks noGrp="1"/>
          </p:cNvSpPr>
          <p:nvPr/>
        </p:nvSpPr>
        <p:spPr>
          <a:xfrm rot="0">
            <a:off x="37973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427862824996689434</a:t>
            </a:r>
          </a:p>
        </p:txBody>
      </p:sp>
      <p:sp>
        <p:nvSpPr>
          <p:cNvPr id="539433970" name="Text">
    </p:cNvPr>
          <p:cNvSpPr>
            <a:spLocks noGrp="1"/>
          </p:cNvSpPr>
          <p:nvPr/>
        </p:nvSpPr>
        <p:spPr>
          <a:xfrm rot="0">
            <a:off x="5549900" y="196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11:08 AM</a:t>
            </a:r>
          </a:p>
        </p:txBody>
      </p:sp>
      <p:sp>
        <p:nvSpPr>
          <p:cNvPr id="95480025" name="Text">
    </p:cNvPr>
          <p:cNvSpPr>
            <a:spLocks noGrp="1"/>
          </p:cNvSpPr>
          <p:nvPr/>
        </p:nvSpPr>
        <p:spPr>
          <a:xfrm rot="0">
            <a:off x="254000" y="260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210</a:t>
            </a:r>
          </a:p>
        </p:txBody>
      </p:sp>
      <p:sp>
        <p:nvSpPr>
          <p:cNvPr id="777813143" name="Text">
    </p:cNvPr>
          <p:cNvSpPr>
            <a:spLocks noGrp="1"/>
          </p:cNvSpPr>
          <p:nvPr/>
        </p:nvSpPr>
        <p:spPr>
          <a:xfrm rot="0">
            <a:off x="20447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2575</a:t>
            </a:r>
          </a:p>
        </p:txBody>
      </p:sp>
      <p:sp>
        <p:nvSpPr>
          <p:cNvPr id="260952360" name="Text">
    </p:cNvPr>
          <p:cNvSpPr>
            <a:spLocks noGrp="1"/>
          </p:cNvSpPr>
          <p:nvPr/>
        </p:nvSpPr>
        <p:spPr>
          <a:xfrm rot="0">
            <a:off x="37973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421705683550169823</a:t>
            </a:r>
          </a:p>
        </p:txBody>
      </p:sp>
      <p:sp>
        <p:nvSpPr>
          <p:cNvPr id="401449888" name="Text">
    </p:cNvPr>
          <p:cNvSpPr>
            <a:spLocks noGrp="1"/>
          </p:cNvSpPr>
          <p:nvPr/>
        </p:nvSpPr>
        <p:spPr>
          <a:xfrm rot="0">
            <a:off x="5549900" y="260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12:24 PM</a:t>
            </a:r>
          </a:p>
        </p:txBody>
      </p:sp>
      <p:sp>
        <p:nvSpPr>
          <p:cNvPr id="353986468" name="Text">
    </p:cNvPr>
          <p:cNvSpPr>
            <a:spLocks noGrp="1"/>
          </p:cNvSpPr>
          <p:nvPr/>
        </p:nvSpPr>
        <p:spPr>
          <a:xfrm rot="0">
            <a:off x="254000" y="323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209</a:t>
            </a:r>
          </a:p>
        </p:txBody>
      </p:sp>
      <p:sp>
        <p:nvSpPr>
          <p:cNvPr id="1491863892" name="Text">
    </p:cNvPr>
          <p:cNvSpPr>
            <a:spLocks noGrp="1"/>
          </p:cNvSpPr>
          <p:nvPr/>
        </p:nvSpPr>
        <p:spPr>
          <a:xfrm rot="0">
            <a:off x="20447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75</a:t>
            </a:r>
          </a:p>
        </p:txBody>
      </p:sp>
      <p:sp>
        <p:nvSpPr>
          <p:cNvPr id="965314544" name="Text">
    </p:cNvPr>
          <p:cNvSpPr>
            <a:spLocks noGrp="1"/>
          </p:cNvSpPr>
          <p:nvPr/>
        </p:nvSpPr>
        <p:spPr>
          <a:xfrm rot="0">
            <a:off x="37973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426868008094363874</a:t>
            </a:r>
          </a:p>
        </p:txBody>
      </p:sp>
      <p:sp>
        <p:nvSpPr>
          <p:cNvPr id="1132708802" name="Text">
    </p:cNvPr>
          <p:cNvSpPr>
            <a:spLocks noGrp="1"/>
          </p:cNvSpPr>
          <p:nvPr/>
        </p:nvSpPr>
        <p:spPr>
          <a:xfrm rot="0">
            <a:off x="5549900" y="323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12:25 PM</a:t>
            </a:r>
          </a:p>
        </p:txBody>
      </p:sp>
      <p:sp>
        <p:nvSpPr>
          <p:cNvPr id="502900817" name="Text">
    </p:cNvPr>
          <p:cNvSpPr>
            <a:spLocks noGrp="1"/>
          </p:cNvSpPr>
          <p:nvPr/>
        </p:nvSpPr>
        <p:spPr>
          <a:xfrm rot="0">
            <a:off x="254000" y="387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111</a:t>
            </a:r>
          </a:p>
        </p:txBody>
      </p:sp>
      <p:sp>
        <p:nvSpPr>
          <p:cNvPr id="635937811" name="Text">
    </p:cNvPr>
          <p:cNvSpPr>
            <a:spLocks noGrp="1"/>
          </p:cNvSpPr>
          <p:nvPr/>
        </p:nvSpPr>
        <p:spPr>
          <a:xfrm rot="0">
            <a:off x="20447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3575</a:t>
            </a:r>
          </a:p>
        </p:txBody>
      </p:sp>
      <p:sp>
        <p:nvSpPr>
          <p:cNvPr id="1352925528" name="Text">
    </p:cNvPr>
          <p:cNvSpPr>
            <a:spLocks noGrp="1"/>
          </p:cNvSpPr>
          <p:nvPr/>
        </p:nvSpPr>
        <p:spPr>
          <a:xfrm rot="0">
            <a:off x="37973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427383683604680654</a:t>
            </a:r>
          </a:p>
        </p:txBody>
      </p:sp>
      <p:sp>
        <p:nvSpPr>
          <p:cNvPr id="224675165" name="Text">
    </p:cNvPr>
          <p:cNvSpPr>
            <a:spLocks noGrp="1"/>
          </p:cNvSpPr>
          <p:nvPr/>
        </p:nvSpPr>
        <p:spPr>
          <a:xfrm rot="0">
            <a:off x="5549900" y="387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2:10 PM</a:t>
            </a:r>
          </a:p>
        </p:txBody>
      </p:sp>
      <p:sp>
        <p:nvSpPr>
          <p:cNvPr id="1561321344" name="Text">
    </p:cNvPr>
          <p:cNvSpPr>
            <a:spLocks noGrp="1"/>
          </p:cNvSpPr>
          <p:nvPr/>
        </p:nvSpPr>
        <p:spPr>
          <a:xfrm rot="0">
            <a:off x="254000" y="450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125</a:t>
            </a:r>
          </a:p>
        </p:txBody>
      </p:sp>
      <p:sp>
        <p:nvSpPr>
          <p:cNvPr id="1162886926" name="Text">
    </p:cNvPr>
          <p:cNvSpPr>
            <a:spLocks noGrp="1"/>
          </p:cNvSpPr>
          <p:nvPr/>
        </p:nvSpPr>
        <p:spPr>
          <a:xfrm rot="0">
            <a:off x="20447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1850</a:t>
            </a:r>
          </a:p>
        </p:txBody>
      </p:sp>
      <p:sp>
        <p:nvSpPr>
          <p:cNvPr id="898521149" name="Text">
    </p:cNvPr>
          <p:cNvSpPr>
            <a:spLocks noGrp="1"/>
          </p:cNvSpPr>
          <p:nvPr/>
        </p:nvSpPr>
        <p:spPr>
          <a:xfrm rot="0">
            <a:off x="37973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421148955249451936</a:t>
            </a:r>
          </a:p>
        </p:txBody>
      </p:sp>
      <p:sp>
        <p:nvSpPr>
          <p:cNvPr id="451919228" name="Text">
    </p:cNvPr>
          <p:cNvSpPr>
            <a:spLocks noGrp="1"/>
          </p:cNvSpPr>
          <p:nvPr/>
        </p:nvSpPr>
        <p:spPr>
          <a:xfrm rot="0">
            <a:off x="5549900" y="450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2:42 PM</a:t>
            </a:r>
          </a:p>
        </p:txBody>
      </p:sp>
      <p:sp>
        <p:nvSpPr>
          <p:cNvPr id="968856190" name="Text">
    </p:cNvPr>
          <p:cNvSpPr>
            <a:spLocks noGrp="1"/>
          </p:cNvSpPr>
          <p:nvPr/>
        </p:nvSpPr>
        <p:spPr>
          <a:xfrm rot="0">
            <a:off x="254000" y="514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147</a:t>
            </a:r>
          </a:p>
        </p:txBody>
      </p:sp>
      <p:sp>
        <p:nvSpPr>
          <p:cNvPr id="2111005192" name="Text">
    </p:cNvPr>
          <p:cNvSpPr>
            <a:spLocks noGrp="1"/>
          </p:cNvSpPr>
          <p:nvPr/>
        </p:nvSpPr>
        <p:spPr>
          <a:xfrm rot="0">
            <a:off x="20447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</a:t>
            </a:r>
          </a:p>
        </p:txBody>
      </p:sp>
      <p:sp>
        <p:nvSpPr>
          <p:cNvPr id="987468351" name="Text">
    </p:cNvPr>
          <p:cNvSpPr>
            <a:spLocks noGrp="1"/>
          </p:cNvSpPr>
          <p:nvPr/>
        </p:nvSpPr>
        <p:spPr>
          <a:xfrm rot="0">
            <a:off x="37973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420466142909326331</a:t>
            </a:r>
          </a:p>
        </p:txBody>
      </p:sp>
      <p:sp>
        <p:nvSpPr>
          <p:cNvPr id="1572392005" name="Text">
    </p:cNvPr>
          <p:cNvSpPr>
            <a:spLocks noGrp="1"/>
          </p:cNvSpPr>
          <p:nvPr/>
        </p:nvSpPr>
        <p:spPr>
          <a:xfrm rot="0">
            <a:off x="5549900" y="514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2:43 PM</a:t>
            </a:r>
          </a:p>
        </p:txBody>
      </p:sp>
      <p:sp>
        <p:nvSpPr>
          <p:cNvPr id="416385518" name="Text">
    </p:cNvPr>
          <p:cNvSpPr>
            <a:spLocks noGrp="1"/>
          </p:cNvSpPr>
          <p:nvPr/>
        </p:nvSpPr>
        <p:spPr>
          <a:xfrm rot="0">
            <a:off x="254000" y="577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147</a:t>
            </a:r>
          </a:p>
        </p:txBody>
      </p:sp>
      <p:sp>
        <p:nvSpPr>
          <p:cNvPr id="2129947614" name="Text">
    </p:cNvPr>
          <p:cNvSpPr>
            <a:spLocks noGrp="1"/>
          </p:cNvSpPr>
          <p:nvPr/>
        </p:nvSpPr>
        <p:spPr>
          <a:xfrm rot="0">
            <a:off x="20447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1800</a:t>
            </a:r>
          </a:p>
        </p:txBody>
      </p:sp>
      <p:sp>
        <p:nvSpPr>
          <p:cNvPr id="408441941" name="Text">
    </p:cNvPr>
          <p:cNvSpPr>
            <a:spLocks noGrp="1"/>
          </p:cNvSpPr>
          <p:nvPr/>
        </p:nvSpPr>
        <p:spPr>
          <a:xfrm rot="0">
            <a:off x="37973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421709886971449207</a:t>
            </a:r>
          </a:p>
        </p:txBody>
      </p:sp>
      <p:sp>
        <p:nvSpPr>
          <p:cNvPr id="51997183" name="Text">
    </p:cNvPr>
          <p:cNvSpPr>
            <a:spLocks noGrp="1"/>
          </p:cNvSpPr>
          <p:nvPr/>
        </p:nvSpPr>
        <p:spPr>
          <a:xfrm rot="0">
            <a:off x="5549900" y="577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5/26/17 2:43 PM</a:t>
            </a:r>
          </a:p>
        </p:txBody>
      </p:sp>
      <p:sp>
        <p:nvSpPr>
          <p:cNvPr id="387128971" name="Text">
    </p:cNvPr>
          <p:cNvSpPr>
            <a:spLocks noGrp="1"/>
          </p:cNvSpPr>
          <p:nvPr/>
        </p:nvSpPr>
        <p:spPr>
          <a:xfrm rot="0">
            <a:off x="254000" y="641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45</a:t>
            </a:r>
          </a:p>
        </p:txBody>
      </p:sp>
      <p:sp>
        <p:nvSpPr>
          <p:cNvPr id="1256467756" name="Text">
    </p:cNvPr>
          <p:cNvSpPr>
            <a:spLocks noGrp="1"/>
          </p:cNvSpPr>
          <p:nvPr/>
        </p:nvSpPr>
        <p:spPr>
          <a:xfrm rot="0">
            <a:off x="20447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281289433" name="Text">
    </p:cNvPr>
          <p:cNvSpPr>
            <a:spLocks noGrp="1"/>
          </p:cNvSpPr>
          <p:nvPr/>
        </p:nvSpPr>
        <p:spPr>
          <a:xfrm rot="0">
            <a:off x="37973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429439865590836604</a:t>
            </a:r>
          </a:p>
        </p:txBody>
      </p:sp>
      <p:sp>
        <p:nvSpPr>
          <p:cNvPr id="1490745263" name="Text">
    </p:cNvPr>
          <p:cNvSpPr>
            <a:spLocks noGrp="1"/>
          </p:cNvSpPr>
          <p:nvPr/>
        </p:nvSpPr>
        <p:spPr>
          <a:xfrm rot="0">
            <a:off x="5549900" y="641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6/12/17 6:29 PM</a:t>
            </a:r>
          </a:p>
        </p:txBody>
      </p:sp>
      <p:sp>
        <p:nvSpPr>
          <p:cNvPr id="1471303033" name="Text">
    </p:cNvPr>
          <p:cNvSpPr>
            <a:spLocks noGrp="1"/>
          </p:cNvSpPr>
          <p:nvPr/>
        </p:nvSpPr>
        <p:spPr>
          <a:xfrm rot="0">
            <a:off x="254000" y="704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1012172782" name="Text">
    </p:cNvPr>
          <p:cNvSpPr>
            <a:spLocks noGrp="1"/>
          </p:cNvSpPr>
          <p:nvPr/>
        </p:nvSpPr>
        <p:spPr>
          <a:xfrm rot="0">
            <a:off x="20447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11500</a:t>
            </a:r>
          </a:p>
        </p:txBody>
      </p:sp>
      <p:sp>
        <p:nvSpPr>
          <p:cNvPr id="221755479" name="Text">
    </p:cNvPr>
          <p:cNvSpPr>
            <a:spLocks noGrp="1"/>
          </p:cNvSpPr>
          <p:nvPr/>
        </p:nvSpPr>
        <p:spPr>
          <a:xfrm rot="0">
            <a:off x="37973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434999115823105798</a:t>
            </a:r>
          </a:p>
        </p:txBody>
      </p:sp>
      <p:sp>
        <p:nvSpPr>
          <p:cNvPr id="39797201" name="Text">
    </p:cNvPr>
          <p:cNvSpPr>
            <a:spLocks noGrp="1"/>
          </p:cNvSpPr>
          <p:nvPr/>
        </p:nvSpPr>
        <p:spPr>
          <a:xfrm rot="0">
            <a:off x="5549900" y="704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6/21/17 6:26 PM</a:t>
            </a:r>
          </a:p>
        </p:txBody>
      </p:sp>
      <p:sp>
        <p:nvSpPr>
          <p:cNvPr id="1195576678" name="Text">
    </p:cNvPr>
          <p:cNvSpPr>
            <a:spLocks noGrp="1"/>
          </p:cNvSpPr>
          <p:nvPr/>
        </p:nvSpPr>
        <p:spPr>
          <a:xfrm rot="0">
            <a:off x="254000" y="7683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1605409175" name="Text">
    </p:cNvPr>
          <p:cNvSpPr>
            <a:spLocks noGrp="1"/>
          </p:cNvSpPr>
          <p:nvPr/>
        </p:nvSpPr>
        <p:spPr>
          <a:xfrm rot="0">
            <a:off x="20447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4800</a:t>
            </a:r>
          </a:p>
        </p:txBody>
      </p:sp>
      <p:sp>
        <p:nvSpPr>
          <p:cNvPr id="1869969206" name="Text">
    </p:cNvPr>
          <p:cNvSpPr>
            <a:spLocks noGrp="1"/>
          </p:cNvSpPr>
          <p:nvPr/>
        </p:nvSpPr>
        <p:spPr>
          <a:xfrm rot="0">
            <a:off x="37973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436009332754327812</a:t>
            </a:r>
          </a:p>
        </p:txBody>
      </p:sp>
      <p:sp>
        <p:nvSpPr>
          <p:cNvPr id="391967424" name="Text">
    </p:cNvPr>
          <p:cNvSpPr>
            <a:spLocks noGrp="1"/>
          </p:cNvSpPr>
          <p:nvPr/>
        </p:nvSpPr>
        <p:spPr>
          <a:xfrm rot="0">
            <a:off x="5549900" y="7683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2:54 PM</a:t>
            </a:r>
          </a:p>
        </p:txBody>
      </p:sp>
      <p:sp>
        <p:nvSpPr>
          <p:cNvPr id="1210840432" name="Text">
    </p:cNvPr>
          <p:cNvSpPr>
            <a:spLocks noGrp="1"/>
          </p:cNvSpPr>
          <p:nvPr/>
        </p:nvSpPr>
        <p:spPr>
          <a:xfrm rot="0">
            <a:off x="254000" y="8318500"/>
            <a:ext cx="1790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219</a:t>
            </a:r>
          </a:p>
        </p:txBody>
      </p:sp>
      <p:sp>
        <p:nvSpPr>
          <p:cNvPr id="319599043" name="Text">
    </p:cNvPr>
          <p:cNvSpPr>
            <a:spLocks noGrp="1"/>
          </p:cNvSpPr>
          <p:nvPr/>
        </p:nvSpPr>
        <p:spPr>
          <a:xfrm rot="0">
            <a:off x="20447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975</a:t>
            </a:r>
          </a:p>
        </p:txBody>
      </p:sp>
      <p:sp>
        <p:nvSpPr>
          <p:cNvPr id="1468311635" name="Text">
    </p:cNvPr>
          <p:cNvSpPr>
            <a:spLocks noGrp="1"/>
          </p:cNvSpPr>
          <p:nvPr/>
        </p:nvSpPr>
        <p:spPr>
          <a:xfrm rot="0">
            <a:off x="37973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439401814268344501</a:t>
            </a:r>
          </a:p>
        </p:txBody>
      </p:sp>
      <p:sp>
        <p:nvSpPr>
          <p:cNvPr id="658410129" name="Text">
    </p:cNvPr>
          <p:cNvSpPr>
            <a:spLocks noGrp="1"/>
          </p:cNvSpPr>
          <p:nvPr/>
        </p:nvSpPr>
        <p:spPr>
          <a:xfrm rot="0">
            <a:off x="5549900" y="8318500"/>
            <a:ext cx="1752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6/22/17 3:21 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6.6.0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