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4" r:id="rId4"/>
    <p:sldId id="257" r:id="rId5"/>
    <p:sldId id="258" r:id="rId6"/>
    <p:sldId id="259" r:id="rId7"/>
    <p:sldId id="260" r:id="rId8"/>
    <p:sldId id="262" r:id="rId9"/>
    <p:sldId id="263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350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76561F1-F033-44BD-927A-06F595671F70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23476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4267D94-674C-4D78-BFF0-BDA87C84C4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68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de-DE" sz="294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de-DE" sz="294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de-DE" sz="294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de-DE" sz="294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de-DE" sz="294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de-DE" sz="294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de-DE" sz="294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de-DE" sz="294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CECB28-0A8F-47DD-8647-06AF45EA671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7161F-5364-48D1-88FB-23483F5ED5B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D74EBF-0F48-46BE-B1CE-BB5A04E454B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6E4E1A-96AF-4AE0-A82C-DEC455DD0A5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24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99F2CC-F3F4-490B-B5D0-BF16054E827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59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F07658-6E57-442C-A995-9EF01E27F21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3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80022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630323-38B6-4763-A53D-D7F090A6796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3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C96FBC-AE1B-4EAC-A081-47B3927EFA3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4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BDD84D-5FFC-4AFB-860C-11E4B089478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7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DAF7FB-44FA-447E-90FF-82A987454C1E}" type="slidenum">
              <a:rPr lang="en-US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95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E77771-B936-45A0-9E2A-3B1B6CE19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746D41-3AE4-439E-9FFF-C6C3F5C4839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6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DE0C45-54AF-41EA-9EE8-864D1A57450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1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2BA47F-0798-4B96-9FCB-265A477DC2E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06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9706F0-1321-455C-8329-436DAAA1D12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5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576263"/>
            <a:ext cx="2266950" cy="5608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53212" cy="5608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66E4C3-1AB6-46D2-BBF2-DA312D812CA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7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3F98DA-4070-45F4-9719-49B5C19BE55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1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3EB425-D056-4EB6-A97E-A6B18F76606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16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E74B1D-5BB1-4EE1-AA71-426DF8C2334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8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D27DEB-FDB3-45E9-93EE-A05E9BD3FF8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88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7A6DE8-3421-42E1-A808-68F16D44A9C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49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E8CE43-FCF1-4009-B99D-21B23D3E1C6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46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B0861F-98B7-43F6-8917-76CB3FD9DF8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5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69B8833-4DE8-40D2-AEDC-C8611DB0AF29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/>
  <p:txStyles>
    <p:titleStyle>
      <a:lvl1pPr algn="ctr" rtl="0" hangingPunct="0">
        <a:tabLst/>
        <a:defRPr lang="de-DE" sz="4400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de-DE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503999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 smtClean="0"/>
              <a:t>07 April 2016</a:t>
            </a:r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E77771-B936-45A0-9E2A-3B1B6CE19C83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/>
  <p:txStyles>
    <p:titleStyle>
      <a:lvl1pPr algn="l" rtl="0" hangingPunct="0">
        <a:tabLst/>
        <a:defRPr lang="de-DE" sz="36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de-DE" sz="2600" b="0" i="0" u="none" strike="noStrike" kern="1200">
          <a:ln>
            <a:noFill/>
          </a:ln>
          <a:latin typeface="Liberation Sans" pitchFamily="34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>
                <a:latin typeface="Ubuntu" pitchFamily="18"/>
              </a:rPr>
              <a:t>Business Rule Engine</a:t>
            </a:r>
            <a:endParaRPr lang="de-DE" dirty="0">
              <a:latin typeface="Ubuntu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99999"/>
            <a:ext cx="8208721" cy="500417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pPr marL="108000" lvl="0" indent="0" algn="r">
              <a:buNone/>
            </a:pPr>
            <a:endParaRPr lang="de-DE" sz="3200" dirty="0" smtClean="0"/>
          </a:p>
          <a:p>
            <a:pPr marL="108000" lvl="0" indent="0" algn="r">
              <a:buNone/>
            </a:pPr>
            <a:endParaRPr lang="de-DE" sz="4000" b="1" dirty="0" smtClean="0"/>
          </a:p>
          <a:p>
            <a:pPr marL="1080000" lvl="0" indent="0" algn="r">
              <a:buNone/>
            </a:pPr>
            <a:r>
              <a:rPr lang="de-DE" sz="4000" b="1" dirty="0" smtClean="0"/>
              <a:t>Jare</a:t>
            </a:r>
          </a:p>
          <a:p>
            <a:pPr marL="1080000" lvl="0" indent="0" algn="r">
              <a:buNone/>
            </a:pPr>
            <a:r>
              <a:rPr lang="de-DE" sz="2400" dirty="0" smtClean="0"/>
              <a:t>Java Rule Engine</a:t>
            </a:r>
          </a:p>
          <a:p>
            <a:pPr marL="1080000" lvl="0" indent="0" algn="r">
              <a:buNone/>
            </a:pPr>
            <a:endParaRPr lang="de-DE" sz="2400" dirty="0"/>
          </a:p>
          <a:p>
            <a:pPr marL="1080000" lvl="0" indent="0" algn="r">
              <a:buNone/>
            </a:pPr>
            <a:r>
              <a:rPr lang="de-DE" sz="2000" dirty="0" smtClean="0"/>
              <a:t>Uwe Geercken</a:t>
            </a:r>
          </a:p>
          <a:p>
            <a:pPr marL="1080000" lvl="0" indent="0" algn="r">
              <a:buNone/>
            </a:pPr>
            <a:r>
              <a:rPr lang="de-DE" sz="2000" dirty="0" smtClean="0"/>
              <a:t>April 2016</a:t>
            </a:r>
          </a:p>
          <a:p>
            <a:pPr marL="1080000" lvl="0" indent="0" algn="r">
              <a:buNone/>
            </a:pPr>
            <a:r>
              <a:rPr lang="de-DE" sz="2000" dirty="0" smtClean="0"/>
              <a:t>http://github.com/uwegeercken</a:t>
            </a:r>
            <a:endParaRPr lang="de-D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z="1200" i="1" dirty="0" smtClean="0"/>
              <a:t>07 April 2016</a:t>
            </a:r>
            <a:endParaRPr lang="de-DE" sz="12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z="1200" i="1" dirty="0" smtClean="0"/>
              <a:t>Slide </a:t>
            </a:r>
            <a:fld id="{97DAF7FB-44FA-447E-90FF-82A987454C1E}" type="slidenum">
              <a:rPr lang="en-US" sz="1200" i="1" smtClean="0"/>
              <a:t>1</a:t>
            </a:fld>
            <a:endParaRPr lang="de-DE" sz="12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>
                <a:latin typeface="Ubuntu" pitchFamily="18"/>
              </a:rPr>
              <a:t>Business Rule </a:t>
            </a:r>
            <a:r>
              <a:rPr lang="de-DE" dirty="0">
                <a:latin typeface="Ubuntu" pitchFamily="18"/>
              </a:rPr>
              <a:t>Engine: </a:t>
            </a:r>
            <a:r>
              <a:rPr lang="de-DE" dirty="0" smtClean="0">
                <a:latin typeface="Ubuntu" pitchFamily="18"/>
              </a:rPr>
              <a:t>General</a:t>
            </a:r>
            <a:endParaRPr lang="de-DE" dirty="0">
              <a:latin typeface="Ubuntu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de-DE" sz="2000" dirty="0"/>
              <a:t>Rule Engine – </a:t>
            </a:r>
            <a:r>
              <a:rPr lang="de-DE" sz="2000" dirty="0" smtClean="0"/>
              <a:t>Apply tests/checks to data by using rules: Files, Databases, Streams, any data</a:t>
            </a:r>
            <a:endParaRPr lang="de-DE" sz="2000" dirty="0"/>
          </a:p>
          <a:p>
            <a:pPr lvl="0"/>
            <a:r>
              <a:rPr lang="de-DE" sz="2000" dirty="0" smtClean="0"/>
              <a:t>Rules/group of </a:t>
            </a:r>
            <a:r>
              <a:rPr lang="de-DE" sz="2000" dirty="0"/>
              <a:t>rules and actions created </a:t>
            </a:r>
            <a:r>
              <a:rPr lang="de-DE" sz="2000" dirty="0" smtClean="0"/>
              <a:t>through web user interface</a:t>
            </a:r>
          </a:p>
          <a:p>
            <a:pPr lvl="0"/>
            <a:r>
              <a:rPr lang="de-DE" sz="2000" dirty="0" smtClean="0"/>
              <a:t>Rules and group of rules to define complex rule scenarios</a:t>
            </a:r>
          </a:p>
          <a:p>
            <a:pPr lvl="0"/>
            <a:r>
              <a:rPr lang="de-DE" sz="2000" dirty="0" smtClean="0"/>
              <a:t>Actions to update/modify data or </a:t>
            </a:r>
            <a:r>
              <a:rPr lang="de-DE" sz="2000" dirty="0" smtClean="0"/>
              <a:t>other </a:t>
            </a:r>
            <a:r>
              <a:rPr lang="de-DE" sz="2000" dirty="0" smtClean="0"/>
              <a:t>actions after rules are processed</a:t>
            </a:r>
            <a:endParaRPr lang="de-DE" sz="2000" dirty="0"/>
          </a:p>
          <a:p>
            <a:pPr lvl="0"/>
            <a:r>
              <a:rPr lang="de-DE" sz="2000" dirty="0" smtClean="0"/>
              <a:t>All parts situated in a project and can be exported to a Zip file </a:t>
            </a:r>
            <a:r>
              <a:rPr lang="de-DE" sz="2000" dirty="0"/>
              <a:t>– </a:t>
            </a:r>
            <a:r>
              <a:rPr lang="de-DE" sz="2000" dirty="0" smtClean="0"/>
              <a:t>one file that can be executed by the ruleengine</a:t>
            </a:r>
            <a:endParaRPr lang="de-DE" sz="2000" dirty="0"/>
          </a:p>
          <a:p>
            <a:pPr lvl="0"/>
            <a:r>
              <a:rPr lang="de-DE" sz="2000" dirty="0" smtClean="0"/>
              <a:t>Can be used to test data, for quality </a:t>
            </a:r>
            <a:r>
              <a:rPr lang="de-DE" sz="2000" dirty="0"/>
              <a:t>checks, KPI's, </a:t>
            </a:r>
            <a:r>
              <a:rPr lang="de-DE" sz="2000" dirty="0" smtClean="0"/>
              <a:t>to filter data, to update data</a:t>
            </a:r>
            <a:endParaRPr lang="de-D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DAF7FB-44FA-447E-90FF-82A987454C1E}" type="slidenum">
              <a:rPr lang="en-US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1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>
                <a:latin typeface="Ubuntu" pitchFamily="18"/>
              </a:rPr>
              <a:t>Business Rule </a:t>
            </a:r>
            <a:r>
              <a:rPr lang="de-DE" dirty="0">
                <a:latin typeface="Ubuntu" pitchFamily="18"/>
              </a:rPr>
              <a:t>Engine: </a:t>
            </a:r>
            <a:r>
              <a:rPr lang="de-DE" dirty="0" smtClean="0">
                <a:latin typeface="Ubuntu" pitchFamily="18"/>
              </a:rPr>
              <a:t>Usage</a:t>
            </a:r>
            <a:endParaRPr lang="de-DE" dirty="0">
              <a:latin typeface="Ubuntu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de-DE" sz="2000" dirty="0" smtClean="0"/>
              <a:t>Written in </a:t>
            </a:r>
            <a:r>
              <a:rPr lang="de-DE" sz="2000" dirty="0"/>
              <a:t>Java. </a:t>
            </a:r>
            <a:r>
              <a:rPr lang="de-DE" sz="2000" dirty="0" smtClean="0"/>
              <a:t>Runs everywhere, small footprint</a:t>
            </a:r>
            <a:endParaRPr lang="de-DE" sz="2000" dirty="0"/>
          </a:p>
          <a:p>
            <a:pPr lvl="0"/>
            <a:r>
              <a:rPr lang="de-DE" sz="2000" dirty="0" smtClean="0"/>
              <a:t>Extendible: additional checks, rules, actions easily created</a:t>
            </a:r>
            <a:endParaRPr lang="de-DE" sz="2000" dirty="0"/>
          </a:p>
          <a:p>
            <a:pPr lvl="0"/>
            <a:r>
              <a:rPr lang="de-DE" sz="2000" dirty="0" smtClean="0"/>
              <a:t>Universal </a:t>
            </a:r>
            <a:r>
              <a:rPr lang="de-DE" sz="2000" dirty="0"/>
              <a:t>– </a:t>
            </a:r>
            <a:r>
              <a:rPr lang="de-DE" sz="2000" u="sng" dirty="0" smtClean="0"/>
              <a:t>any</a:t>
            </a:r>
            <a:r>
              <a:rPr lang="de-DE" sz="2000" dirty="0" smtClean="0"/>
              <a:t> </a:t>
            </a:r>
            <a:r>
              <a:rPr lang="de-DE" sz="2000" dirty="0"/>
              <a:t>Java Objekt </a:t>
            </a:r>
            <a:r>
              <a:rPr lang="de-DE" sz="2000" dirty="0" smtClean="0"/>
              <a:t>can be evaluated</a:t>
            </a:r>
          </a:p>
          <a:p>
            <a:pPr lvl="0"/>
            <a:r>
              <a:rPr lang="de-DE" sz="2000" dirty="0" smtClean="0"/>
              <a:t>Use cases:</a:t>
            </a:r>
            <a:endParaRPr lang="de-DE" sz="2000" dirty="0"/>
          </a:p>
          <a:p>
            <a:pPr lvl="1" rtl="0" hangingPunct="0"/>
            <a:r>
              <a:rPr lang="de-DE" sz="2000" dirty="0" smtClean="0"/>
              <a:t>Standalone applications</a:t>
            </a:r>
            <a:endParaRPr lang="de-DE" sz="2000" dirty="0"/>
          </a:p>
          <a:p>
            <a:pPr lvl="1" rtl="0" hangingPunct="0"/>
            <a:r>
              <a:rPr lang="de-DE" sz="2000" dirty="0" smtClean="0"/>
              <a:t>Embedded in applications ; also web applications</a:t>
            </a:r>
            <a:endParaRPr lang="de-DE" sz="2000" dirty="0"/>
          </a:p>
          <a:p>
            <a:pPr lvl="1" rtl="0" hangingPunct="0"/>
            <a:r>
              <a:rPr lang="de-DE" sz="2000" dirty="0" smtClean="0"/>
              <a:t>Runs on a server, </a:t>
            </a:r>
            <a:r>
              <a:rPr lang="de-DE" sz="2000" dirty="0"/>
              <a:t>in </a:t>
            </a:r>
            <a:r>
              <a:rPr lang="de-DE" sz="2000" dirty="0" smtClean="0"/>
              <a:t>a virtual machine (VM) or as a container (Docker)</a:t>
            </a:r>
            <a:endParaRPr lang="de-DE" sz="2000" dirty="0"/>
          </a:p>
          <a:p>
            <a:pPr lvl="1" rtl="0" hangingPunct="0"/>
            <a:r>
              <a:rPr lang="de-DE" sz="2000" dirty="0" smtClean="0"/>
              <a:t>Plugin available for </a:t>
            </a:r>
            <a:r>
              <a:rPr lang="de-DE" sz="2000" dirty="0"/>
              <a:t>Pentaho Data </a:t>
            </a:r>
            <a:r>
              <a:rPr lang="de-DE" sz="2000" dirty="0" smtClean="0"/>
              <a:t>Integration tool</a:t>
            </a:r>
          </a:p>
          <a:p>
            <a:pPr lvl="1" rtl="0" hangingPunct="0"/>
            <a:r>
              <a:rPr lang="de-DE" sz="2000" dirty="0" smtClean="0"/>
              <a:t>Run as a standalone Socket Server, waiting for connections</a:t>
            </a:r>
            <a:endParaRPr lang="de-D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DAF7FB-44FA-447E-90FF-82A987454C1E}" type="slidenum">
              <a:rPr lang="en-US" smtClean="0"/>
              <a:t>3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576000"/>
            <a:ext cx="8568761" cy="720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>
                <a:latin typeface="Ubuntu" pitchFamily="18"/>
              </a:rPr>
              <a:t>Business Rule </a:t>
            </a:r>
            <a:r>
              <a:rPr lang="de-DE" dirty="0">
                <a:latin typeface="Ubuntu" pitchFamily="18"/>
              </a:rPr>
              <a:t>Engine: </a:t>
            </a:r>
            <a:r>
              <a:rPr lang="de-DE" dirty="0" smtClean="0">
                <a:latin typeface="Ubuntu" pitchFamily="18"/>
              </a:rPr>
              <a:t>Groups and Rules</a:t>
            </a:r>
            <a:endParaRPr lang="de-DE" dirty="0">
              <a:latin typeface="Ubuntu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de-DE" sz="2000" dirty="0" smtClean="0"/>
              <a:t>Groups and Rules connected with and/or conditions</a:t>
            </a:r>
            <a:endParaRPr lang="de-DE" sz="2000" dirty="0"/>
          </a:p>
          <a:p>
            <a:pPr lvl="0"/>
            <a:r>
              <a:rPr lang="de-DE" sz="2000" dirty="0" smtClean="0"/>
              <a:t>Rules check data against an expected value or against another field</a:t>
            </a:r>
          </a:p>
          <a:p>
            <a:pPr lvl="0"/>
            <a:r>
              <a:rPr lang="de-DE" sz="2000" dirty="0" smtClean="0"/>
              <a:t>Group of rules can pass the tests/checks although some rules might have failed (when using „or“ conditions)</a:t>
            </a:r>
            <a:endParaRPr lang="de-DE" sz="2000" dirty="0"/>
          </a:p>
          <a:p>
            <a:pPr lvl="0"/>
            <a:r>
              <a:rPr lang="de-DE" sz="2000" dirty="0" smtClean="0"/>
              <a:t>Results of a test/check can trigger one or multiple actions</a:t>
            </a:r>
            <a:endParaRPr lang="de-DE" sz="2000" dirty="0"/>
          </a:p>
          <a:p>
            <a:pPr lvl="0"/>
            <a:r>
              <a:rPr lang="de-DE" sz="2000" dirty="0" smtClean="0"/>
              <a:t>Several actions are already pre-defined</a:t>
            </a:r>
          </a:p>
          <a:p>
            <a:pPr lvl="0"/>
            <a:r>
              <a:rPr lang="de-DE" sz="2000" dirty="0" smtClean="0"/>
              <a:t>Actions can be any Java code </a:t>
            </a:r>
            <a:r>
              <a:rPr lang="de-DE" sz="2000" dirty="0"/>
              <a:t>– </a:t>
            </a:r>
            <a:r>
              <a:rPr lang="de-DE" sz="2000" dirty="0" smtClean="0"/>
              <a:t>e.g. update of data/database, send messages, calculations, etc</a:t>
            </a:r>
            <a:r>
              <a:rPr lang="de-DE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DAF7FB-44FA-447E-90FF-82A987454C1E}" type="slidenum">
              <a:rPr lang="en-US" smtClean="0"/>
              <a:t>4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>
                <a:latin typeface="Ubuntu" pitchFamily="18"/>
              </a:rPr>
              <a:t>without </a:t>
            </a:r>
            <a:r>
              <a:rPr lang="de-DE" dirty="0">
                <a:latin typeface="Ubuntu" pitchFamily="18"/>
              </a:rPr>
              <a:t>Rule </a:t>
            </a:r>
            <a:r>
              <a:rPr lang="de-DE" dirty="0" smtClean="0">
                <a:latin typeface="Ubuntu" pitchFamily="18"/>
              </a:rPr>
              <a:t>Engine: ETL example</a:t>
            </a:r>
            <a:endParaRPr lang="de-DE" dirty="0">
              <a:latin typeface="Ubuntu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pPr marL="0" indent="0"/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806119"/>
            <a:ext cx="9267840" cy="49618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DAF7FB-44FA-447E-90FF-82A987454C1E}" type="slidenum">
              <a:rPr lang="en-US" smtClean="0"/>
              <a:t>5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>
                <a:latin typeface="Ubuntu" pitchFamily="18"/>
              </a:rPr>
              <a:t>with </a:t>
            </a:r>
            <a:r>
              <a:rPr lang="de-DE" dirty="0">
                <a:latin typeface="Ubuntu" pitchFamily="18"/>
              </a:rPr>
              <a:t>Rule </a:t>
            </a:r>
            <a:r>
              <a:rPr lang="de-DE" dirty="0" smtClean="0">
                <a:latin typeface="Ubuntu" pitchFamily="18"/>
              </a:rPr>
              <a:t>Engine: same ETL</a:t>
            </a:r>
            <a:endParaRPr lang="de-DE" dirty="0">
              <a:latin typeface="Ubuntu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pPr marL="0" indent="0"/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1" y="1800000"/>
            <a:ext cx="9367138" cy="41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DAF7FB-44FA-447E-90FF-82A987454C1E}" type="slidenum">
              <a:rPr lang="en-US" smtClean="0"/>
              <a:t>6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>
                <a:latin typeface="Ubuntu" pitchFamily="18"/>
              </a:rPr>
              <a:t>Business Rule </a:t>
            </a:r>
            <a:r>
              <a:rPr lang="de-DE" dirty="0">
                <a:latin typeface="Ubuntu" pitchFamily="18"/>
              </a:rPr>
              <a:t>Engine: </a:t>
            </a:r>
            <a:r>
              <a:rPr lang="de-DE" dirty="0" smtClean="0">
                <a:latin typeface="Ubuntu" pitchFamily="18"/>
              </a:rPr>
              <a:t>Advantages</a:t>
            </a:r>
            <a:endParaRPr lang="de-DE" dirty="0">
              <a:latin typeface="Ubuntu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de-DE" sz="2000" dirty="0" smtClean="0"/>
              <a:t>Enforces the seperation of responsibilities</a:t>
            </a:r>
          </a:p>
          <a:p>
            <a:pPr lvl="0"/>
            <a:r>
              <a:rPr lang="de-DE" sz="2000" dirty="0" smtClean="0"/>
              <a:t>Any </a:t>
            </a:r>
            <a:r>
              <a:rPr lang="de-DE" sz="2000" dirty="0" smtClean="0"/>
              <a:t>level of complexity for the logic is possible</a:t>
            </a:r>
          </a:p>
          <a:p>
            <a:pPr lvl="0"/>
            <a:r>
              <a:rPr lang="de-DE" sz="2000" dirty="0" smtClean="0"/>
              <a:t>Rules are external to ETL tool, application code, web code and </a:t>
            </a:r>
            <a:r>
              <a:rPr lang="de-DE" sz="2000" b="1" dirty="0" smtClean="0"/>
              <a:t>NOT </a:t>
            </a:r>
            <a:r>
              <a:rPr lang="de-DE" sz="2000" dirty="0" smtClean="0"/>
              <a:t>embedded/mixed </a:t>
            </a:r>
            <a:r>
              <a:rPr lang="de-DE" sz="2000" dirty="0" smtClean="0"/>
              <a:t>with code or IT processes</a:t>
            </a:r>
            <a:endParaRPr lang="de-DE" sz="2000" dirty="0"/>
          </a:p>
          <a:p>
            <a:pPr lvl="0"/>
            <a:r>
              <a:rPr lang="de-DE" sz="2000" dirty="0" smtClean="0"/>
              <a:t>Maintenance of rules and actions can be done externally: Business user, superuser, developer</a:t>
            </a:r>
          </a:p>
          <a:p>
            <a:pPr lvl="0"/>
            <a:r>
              <a:rPr lang="de-DE" sz="2000" dirty="0" smtClean="0"/>
              <a:t>Application code, ETL processes and code in general is simplified and easier to overview and maintain; big plus for </a:t>
            </a:r>
            <a:r>
              <a:rPr lang="de-DE" sz="2000" dirty="0" smtClean="0"/>
              <a:t>quality </a:t>
            </a:r>
            <a:r>
              <a:rPr lang="de-DE" sz="2000" dirty="0" smtClean="0"/>
              <a:t>and reducing </a:t>
            </a:r>
            <a:r>
              <a:rPr lang="de-DE" sz="2000" dirty="0" smtClean="0"/>
              <a:t>cost</a:t>
            </a:r>
            <a:endParaRPr lang="de-DE" sz="2000" dirty="0" smtClean="0"/>
          </a:p>
          <a:p>
            <a:pPr lvl="0"/>
            <a:r>
              <a:rPr lang="de-DE" sz="2000" dirty="0" smtClean="0"/>
              <a:t>Logic is transparent to the </a:t>
            </a:r>
            <a:r>
              <a:rPr lang="de-DE" sz="2000" dirty="0" smtClean="0"/>
              <a:t>user (separated from IT code)</a:t>
            </a:r>
            <a:endParaRPr lang="de-DE" sz="2000" dirty="0"/>
          </a:p>
          <a:p>
            <a:pPr lvl="0"/>
            <a:r>
              <a:rPr lang="de-DE" sz="2000" dirty="0" smtClean="0"/>
              <a:t>Universally usable and extendible</a:t>
            </a:r>
            <a:endParaRPr lang="de-DE" sz="2000" dirty="0"/>
          </a:p>
          <a:p>
            <a:pPr lvl="0"/>
            <a:r>
              <a:rPr lang="de-DE" sz="2000" dirty="0"/>
              <a:t>Open Source &amp; </a:t>
            </a:r>
            <a:r>
              <a:rPr lang="de-DE" sz="2000" dirty="0" smtClean="0"/>
              <a:t>free of licence cost</a:t>
            </a:r>
            <a:endParaRPr lang="de-D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DAF7FB-44FA-447E-90FF-82A987454C1E}" type="slidenum">
              <a:rPr lang="en-US" smtClean="0"/>
              <a:t>7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>
                <a:latin typeface="Ubuntu" pitchFamily="18"/>
              </a:rPr>
              <a:t>Business Rule </a:t>
            </a:r>
            <a:r>
              <a:rPr lang="de-DE" dirty="0">
                <a:latin typeface="Ubuntu" pitchFamily="18"/>
              </a:rPr>
              <a:t>Engine: </a:t>
            </a:r>
            <a:r>
              <a:rPr lang="de-DE" dirty="0" smtClean="0">
                <a:latin typeface="Ubuntu" pitchFamily="18"/>
              </a:rPr>
              <a:t>Status</a:t>
            </a:r>
            <a:endParaRPr lang="de-DE" dirty="0">
              <a:latin typeface="Ubuntu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de-DE" sz="2000" dirty="0"/>
              <a:t>Rule Engine stand-alone </a:t>
            </a:r>
            <a:r>
              <a:rPr lang="de-DE" sz="2000" dirty="0" smtClean="0"/>
              <a:t>or </a:t>
            </a:r>
            <a:r>
              <a:rPr lang="de-DE" sz="2000" dirty="0"/>
              <a:t>server: </a:t>
            </a:r>
            <a:r>
              <a:rPr lang="de-DE" sz="2000" dirty="0" smtClean="0">
                <a:solidFill>
                  <a:srgbClr val="3DEB3D"/>
                </a:solidFill>
              </a:rPr>
              <a:t>available</a:t>
            </a:r>
            <a:endParaRPr lang="de-DE" sz="2000" dirty="0">
              <a:solidFill>
                <a:srgbClr val="3DEB3D"/>
              </a:solidFill>
            </a:endParaRPr>
          </a:p>
          <a:p>
            <a:pPr lvl="0"/>
            <a:r>
              <a:rPr lang="de-DE" sz="2000" dirty="0"/>
              <a:t>Pentaho Data Integration Plugin Step: </a:t>
            </a:r>
            <a:r>
              <a:rPr lang="de-DE" sz="2000" dirty="0">
                <a:solidFill>
                  <a:srgbClr val="3DEB3D"/>
                </a:solidFill>
              </a:rPr>
              <a:t>available</a:t>
            </a:r>
          </a:p>
          <a:p>
            <a:pPr lvl="0"/>
            <a:r>
              <a:rPr lang="de-DE" sz="2000" dirty="0" smtClean="0"/>
              <a:t>Documentation on core design, checks, actions, web gui: </a:t>
            </a:r>
            <a:r>
              <a:rPr lang="de-DE" sz="2000" dirty="0">
                <a:solidFill>
                  <a:srgbClr val="3DEB3D"/>
                </a:solidFill>
              </a:rPr>
              <a:t>available</a:t>
            </a:r>
          </a:p>
          <a:p>
            <a:r>
              <a:rPr lang="de-DE" sz="2000" dirty="0" smtClean="0"/>
              <a:t>Web GUI for the maintenance of rules and actions: </a:t>
            </a:r>
            <a:r>
              <a:rPr lang="de-DE" sz="2000" dirty="0" smtClean="0">
                <a:solidFill>
                  <a:srgbClr val="3DEB3D"/>
                </a:solidFill>
              </a:rPr>
              <a:t>available</a:t>
            </a:r>
          </a:p>
          <a:p>
            <a:pPr lvl="0"/>
            <a:endParaRPr lang="de-DE" sz="2000" dirty="0">
              <a:solidFill>
                <a:srgbClr val="FF808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07 April 2016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DAF7FB-44FA-447E-90FF-82A987454C1E}" type="slidenum">
              <a:rPr lang="en-US" smtClean="0"/>
              <a:t>8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465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Standard</vt:lpstr>
      <vt:lpstr>Inspiration</vt:lpstr>
      <vt:lpstr>Business Rule Engine</vt:lpstr>
      <vt:lpstr>Business Rule Engine: General</vt:lpstr>
      <vt:lpstr>Business Rule Engine: Usage</vt:lpstr>
      <vt:lpstr>Business Rule Engine: Groups and Rules</vt:lpstr>
      <vt:lpstr>without Rule Engine: ETL example</vt:lpstr>
      <vt:lpstr>with Rule Engine: same ETL</vt:lpstr>
      <vt:lpstr>Business Rule Engine: Advantages</vt:lpstr>
      <vt:lpstr>Business Rule Engine: 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Engine: Allgemein</dc:title>
  <dc:creator>uwe</dc:creator>
  <cp:lastModifiedBy>Windows User</cp:lastModifiedBy>
  <cp:revision>48</cp:revision>
  <dcterms:created xsi:type="dcterms:W3CDTF">2014-02-26T18:29:40Z</dcterms:created>
  <dcterms:modified xsi:type="dcterms:W3CDTF">2016-04-07T06:48:44Z</dcterms:modified>
</cp:coreProperties>
</file>