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EB1CF-65DD-42B5-A8FC-FCF921A12CB3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3FB8-1A77-4E6A-B45B-21662188E6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998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3FB8-1A77-4E6A-B45B-21662188E69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906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84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424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19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86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22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779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388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63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34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37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8C61-95AA-461B-92F1-CCD9ECA87F36}" type="datetimeFigureOut">
              <a:rPr lang="en-SG" smtClean="0"/>
              <a:t>16/10/2017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AF82-CE0E-42EB-BB48-B35135BADC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0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8389" y="566670"/>
            <a:ext cx="3387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Required:</a:t>
            </a:r>
          </a:p>
          <a:p>
            <a:pPr marL="342900" indent="-342900">
              <a:buAutoNum type="arabicPeriod"/>
            </a:pPr>
            <a:r>
              <a:rPr lang="en-SG" dirty="0" smtClean="0"/>
              <a:t>Server that can run </a:t>
            </a:r>
            <a:r>
              <a:rPr lang="en-SG" dirty="0" err="1" smtClean="0"/>
              <a:t>NodeJS</a:t>
            </a:r>
            <a:endParaRPr lang="en-SG" dirty="0" smtClean="0"/>
          </a:p>
          <a:p>
            <a:pPr marL="342900" indent="-342900">
              <a:buAutoNum type="arabicPeriod"/>
            </a:pPr>
            <a:r>
              <a:rPr lang="en-SG" dirty="0" smtClean="0"/>
              <a:t>Express/</a:t>
            </a:r>
            <a:r>
              <a:rPr lang="en-SG" dirty="0" err="1" smtClean="0"/>
              <a:t>NodeJS</a:t>
            </a:r>
            <a:r>
              <a:rPr lang="en-SG" dirty="0" smtClean="0"/>
              <a:t> will be the scraper application.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[Input] URL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Scraper will have different scrapers that will depend on the URL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REST </a:t>
            </a:r>
            <a:r>
              <a:rPr lang="en-SG" dirty="0" err="1" smtClean="0"/>
              <a:t>api</a:t>
            </a:r>
            <a:r>
              <a:rPr lang="en-SG" dirty="0" smtClean="0"/>
              <a:t> will return the fields found in page 4.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972" y="5190186"/>
            <a:ext cx="6014434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HTML / CSS / JS for the pages (slide 2 and 3)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21972" y="3251915"/>
            <a:ext cx="6014434" cy="5215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Express REST web service</a:t>
            </a:r>
            <a:endParaRPr lang="en-SG" dirty="0"/>
          </a:p>
        </p:txBody>
      </p:sp>
      <p:sp>
        <p:nvSpPr>
          <p:cNvPr id="7" name="Down Arrow 6"/>
          <p:cNvSpPr/>
          <p:nvPr/>
        </p:nvSpPr>
        <p:spPr>
          <a:xfrm>
            <a:off x="2781837" y="3953814"/>
            <a:ext cx="708338" cy="1068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644722" y="4118955"/>
            <a:ext cx="275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/</a:t>
            </a:r>
            <a:r>
              <a:rPr lang="en-SG" dirty="0" err="1" smtClean="0"/>
              <a:t>contextScraper?url</a:t>
            </a:r>
            <a:r>
              <a:rPr lang="en-SG" dirty="0" smtClean="0"/>
              <a:t>=&lt;URL&gt;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321971" y="2086377"/>
            <a:ext cx="1030311" cy="11590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IG API Fetcher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352282" y="2092816"/>
            <a:ext cx="1076007" cy="11590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IG Scraper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2428289" y="2097178"/>
            <a:ext cx="1326525" cy="11590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FB Graph Fetcher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3703091" y="2086376"/>
            <a:ext cx="1326525" cy="11590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Ytube</a:t>
            </a:r>
            <a:r>
              <a:rPr lang="en-SG" dirty="0" smtClean="0"/>
              <a:t> API Fetcher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5023176" y="2092815"/>
            <a:ext cx="1326525" cy="11590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OG / SEO </a:t>
            </a:r>
            <a:r>
              <a:rPr lang="en-SG" dirty="0" err="1" smtClean="0"/>
              <a:t>Scaper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230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012" y="973006"/>
            <a:ext cx="10058400" cy="43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2" y="0"/>
            <a:ext cx="915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1" y="209848"/>
            <a:ext cx="4859882" cy="58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2017-10-15T18:09:14Z</dcterms:created>
  <dcterms:modified xsi:type="dcterms:W3CDTF">2017-10-15T18:19:08Z</dcterms:modified>
</cp:coreProperties>
</file>