
<file path=[Content_Types].xml><?xml version="1.0" encoding="utf-8"?>
<Types xmlns="http://schemas.openxmlformats.org/package/2006/content-types">
  <Default Extension="bin" ContentType="image/jpeg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5"/>
  </p:sldMasterIdLst>
  <p:notesMasterIdLst>
    <p:notesMasterId r:id="rId30"/>
  </p:notesMasterIdLst>
  <p:handoutMasterIdLst>
    <p:handoutMasterId r:id="rId31"/>
  </p:handoutMasterIdLst>
  <p:sldIdLst>
    <p:sldId id="322" r:id="rId16"/>
    <p:sldId id="312" r:id="rId17"/>
    <p:sldId id="351" r:id="rId18"/>
    <p:sldId id="379" r:id="rId19"/>
    <p:sldId id="380" r:id="rId20"/>
    <p:sldId id="378" r:id="rId21"/>
    <p:sldId id="334" r:id="rId22"/>
    <p:sldId id="381" r:id="rId23"/>
    <p:sldId id="377" r:id="rId24"/>
    <p:sldId id="374" r:id="rId25"/>
    <p:sldId id="382" r:id="rId26"/>
    <p:sldId id="383" r:id="rId27"/>
    <p:sldId id="384" r:id="rId28"/>
    <p:sldId id="375" r:id="rId29"/>
  </p:sldIdLst>
  <p:sldSz cx="12192000" cy="6858000"/>
  <p:notesSz cx="6858000" cy="9144000"/>
  <p:embeddedFontLst>
    <p:embeddedFont>
      <p:font typeface="DI Sans Office" panose="02000503000000020003" pitchFamily="2" charset="77"/>
      <p:regular r:id="rId32"/>
      <p:bold r:id="rId33"/>
      <p:italic r:id="rId34"/>
      <p:boldItalic r:id="rId35"/>
    </p:embeddedFont>
    <p:embeddedFont>
      <p:font typeface="DI Sans Office Black" pitchFamily="2" charset="77"/>
      <p:bold r:id="rId36"/>
      <p:italic r:id="rId37"/>
      <p:boldItalic r:id="rId38"/>
    </p:embeddedFont>
    <p:embeddedFont>
      <p:font typeface="DI Serif Office" panose="02000505000000020003" pitchFamily="2" charset="77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0D0D0"/>
    <a:srgbClr val="BEBEBE"/>
    <a:srgbClr val="87878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1" autoAdjust="0"/>
    <p:restoredTop sz="96220" autoAdjust="0"/>
  </p:normalViewPr>
  <p:slideViewPr>
    <p:cSldViewPr snapToGrid="0" showGuides="1">
      <p:cViewPr varScale="1">
        <p:scale>
          <a:sx n="98" d="100"/>
          <a:sy n="98" d="100"/>
        </p:scale>
        <p:origin x="2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2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font" Target="fonts/font8.fntdata"/><Relationship Id="rId21" Type="http://schemas.openxmlformats.org/officeDocument/2006/relationships/slide" Target="slides/slide6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font" Target="fonts/font5.fntdata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handoutMaster" Target="handoutMasters/handoutMaster1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5.xml"/><Relationship Id="rId41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1190E-D056-1C40-89A8-B3DA9183354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C23181-C16C-3042-A317-DDD470AEE9EF}">
      <dgm:prSet phldrT="[Text]" custT="1"/>
      <dgm:spPr/>
      <dgm:t>
        <a:bodyPr/>
        <a:lstStyle/>
        <a:p>
          <a:r>
            <a:rPr lang="en-GB" sz="900" dirty="0" err="1"/>
            <a:t>Besvaret</a:t>
          </a:r>
          <a:r>
            <a:rPr lang="en-GB" sz="900" dirty="0"/>
            <a:t> </a:t>
          </a:r>
          <a:r>
            <a:rPr lang="en-GB" sz="900" dirty="0" err="1"/>
            <a:t>spørgeskema</a:t>
          </a:r>
          <a:endParaRPr lang="en-GB" sz="900" dirty="0"/>
        </a:p>
      </dgm:t>
    </dgm:pt>
    <dgm:pt modelId="{F14A2018-F273-E644-96EE-2244CA3D88D1}" type="parTrans" cxnId="{3ABFA480-CC96-1742-851D-A9ABEA765134}">
      <dgm:prSet/>
      <dgm:spPr/>
      <dgm:t>
        <a:bodyPr/>
        <a:lstStyle/>
        <a:p>
          <a:endParaRPr lang="en-GB"/>
        </a:p>
      </dgm:t>
    </dgm:pt>
    <dgm:pt modelId="{9D7CDF8C-BF84-A343-90C9-F96006E6B1FF}" type="sibTrans" cxnId="{3ABFA480-CC96-1742-851D-A9ABEA765134}">
      <dgm:prSet/>
      <dgm:spPr/>
      <dgm:t>
        <a:bodyPr/>
        <a:lstStyle/>
        <a:p>
          <a:endParaRPr lang="en-GB"/>
        </a:p>
      </dgm:t>
    </dgm:pt>
    <dgm:pt modelId="{89031D11-4A38-CC49-8F81-6F273EBA24B7}">
      <dgm:prSet phldrT="[Text]" custT="1"/>
      <dgm:spPr/>
      <dgm:t>
        <a:bodyPr/>
        <a:lstStyle/>
        <a:p>
          <a:r>
            <a:rPr lang="en-GB" sz="900" dirty="0" err="1"/>
            <a:t>Ja</a:t>
          </a:r>
          <a:endParaRPr lang="en-GB" sz="900" dirty="0"/>
        </a:p>
      </dgm:t>
    </dgm:pt>
    <dgm:pt modelId="{0CC82693-2193-4848-B9E2-A97E9C41B7CC}" type="parTrans" cxnId="{FF11DF1D-516B-8245-8F18-043B37A53D3A}">
      <dgm:prSet/>
      <dgm:spPr/>
      <dgm:t>
        <a:bodyPr/>
        <a:lstStyle/>
        <a:p>
          <a:endParaRPr lang="en-GB" sz="1800"/>
        </a:p>
      </dgm:t>
    </dgm:pt>
    <dgm:pt modelId="{37D0F42A-4F42-7F49-BC9D-9AEB507AEA5D}" type="sibTrans" cxnId="{FF11DF1D-516B-8245-8F18-043B37A53D3A}">
      <dgm:prSet/>
      <dgm:spPr/>
      <dgm:t>
        <a:bodyPr/>
        <a:lstStyle/>
        <a:p>
          <a:endParaRPr lang="en-GB"/>
        </a:p>
      </dgm:t>
    </dgm:pt>
    <dgm:pt modelId="{1C335128-2D79-4142-9A59-E99FDA8DDA72}">
      <dgm:prSet phldrT="[Text]" custT="1"/>
      <dgm:spPr/>
      <dgm:t>
        <a:bodyPr/>
        <a:lstStyle/>
        <a:p>
          <a:r>
            <a:rPr lang="en-GB" sz="900" dirty="0" err="1"/>
            <a:t>Nej</a:t>
          </a:r>
          <a:endParaRPr lang="en-GB" sz="900" dirty="0"/>
        </a:p>
      </dgm:t>
    </dgm:pt>
    <dgm:pt modelId="{D32801A8-827D-324A-8204-A58B80A9DD38}" type="parTrans" cxnId="{6CA9D0D4-88B6-E548-8D40-620463CA4E50}">
      <dgm:prSet/>
      <dgm:spPr/>
      <dgm:t>
        <a:bodyPr/>
        <a:lstStyle/>
        <a:p>
          <a:endParaRPr lang="en-GB" sz="1800"/>
        </a:p>
      </dgm:t>
    </dgm:pt>
    <dgm:pt modelId="{8294FB31-AAF0-9749-9BF9-76334052BA12}" type="sibTrans" cxnId="{6CA9D0D4-88B6-E548-8D40-620463CA4E50}">
      <dgm:prSet/>
      <dgm:spPr/>
      <dgm:t>
        <a:bodyPr/>
        <a:lstStyle/>
        <a:p>
          <a:endParaRPr lang="en-GB"/>
        </a:p>
      </dgm:t>
    </dgm:pt>
    <dgm:pt modelId="{9E5D30AB-CBBA-7F4B-9E76-74BA3FBC6851}">
      <dgm:prSet phldrT="[Text]" custT="1"/>
      <dgm:spPr/>
      <dgm:t>
        <a:bodyPr/>
        <a:lstStyle/>
        <a:p>
          <a:r>
            <a:rPr lang="en-GB" sz="900" dirty="0"/>
            <a:t>Under 5 </a:t>
          </a:r>
          <a:r>
            <a:rPr lang="en-GB" sz="900" dirty="0" err="1"/>
            <a:t>i</a:t>
          </a:r>
          <a:r>
            <a:rPr lang="en-GB" sz="900" dirty="0"/>
            <a:t> general </a:t>
          </a:r>
          <a:r>
            <a:rPr lang="en-GB" sz="900" dirty="0" err="1"/>
            <a:t>tilfredshed</a:t>
          </a:r>
          <a:endParaRPr lang="en-GB" sz="900" dirty="0"/>
        </a:p>
      </dgm:t>
    </dgm:pt>
    <dgm:pt modelId="{7E6BB6CD-B725-4B45-8208-8FA7BF586C8E}" type="parTrans" cxnId="{8F0FD0E6-379C-E94C-B1B0-867D50C5F32E}">
      <dgm:prSet/>
      <dgm:spPr/>
      <dgm:t>
        <a:bodyPr/>
        <a:lstStyle/>
        <a:p>
          <a:endParaRPr lang="en-GB" sz="1800"/>
        </a:p>
      </dgm:t>
    </dgm:pt>
    <dgm:pt modelId="{E1ACFEA1-B3E0-9A46-8222-8934BE55104E}" type="sibTrans" cxnId="{8F0FD0E6-379C-E94C-B1B0-867D50C5F32E}">
      <dgm:prSet/>
      <dgm:spPr/>
      <dgm:t>
        <a:bodyPr/>
        <a:lstStyle/>
        <a:p>
          <a:endParaRPr lang="en-GB"/>
        </a:p>
      </dgm:t>
    </dgm:pt>
    <dgm:pt modelId="{12C4DA1F-F225-2645-9D2B-3D7619A5453D}">
      <dgm:prSet phldrT="[Text]" custT="1"/>
      <dgm:spPr/>
      <dgm:t>
        <a:bodyPr/>
        <a:lstStyle/>
        <a:p>
          <a:r>
            <a:rPr lang="en-GB" sz="900" dirty="0" err="1"/>
            <a:t>Brug</a:t>
          </a:r>
          <a:r>
            <a:rPr lang="en-GB" sz="900" dirty="0"/>
            <a:t> </a:t>
          </a:r>
          <a:r>
            <a:rPr lang="en-GB" sz="900" dirty="0" err="1"/>
            <a:t>af</a:t>
          </a:r>
          <a:r>
            <a:rPr lang="en-GB" sz="900" dirty="0"/>
            <a:t> DI </a:t>
          </a:r>
          <a:r>
            <a:rPr lang="en-GB" sz="900" dirty="0" err="1"/>
            <a:t>ydelser</a:t>
          </a:r>
          <a:endParaRPr lang="en-GB" sz="900" dirty="0"/>
        </a:p>
      </dgm:t>
    </dgm:pt>
    <dgm:pt modelId="{D79FF40D-E6EC-A94B-9CA9-E388282A7F6A}" type="parTrans" cxnId="{D1F9FAE4-62D4-AA4E-BE17-851C7E9823D8}">
      <dgm:prSet/>
      <dgm:spPr/>
      <dgm:t>
        <a:bodyPr/>
        <a:lstStyle/>
        <a:p>
          <a:endParaRPr lang="en-GB" sz="1800"/>
        </a:p>
      </dgm:t>
    </dgm:pt>
    <dgm:pt modelId="{452B71BD-9BF1-814C-9298-BB2FE740A70C}" type="sibTrans" cxnId="{D1F9FAE4-62D4-AA4E-BE17-851C7E9823D8}">
      <dgm:prSet/>
      <dgm:spPr/>
      <dgm:t>
        <a:bodyPr/>
        <a:lstStyle/>
        <a:p>
          <a:endParaRPr lang="en-GB"/>
        </a:p>
      </dgm:t>
    </dgm:pt>
    <dgm:pt modelId="{BFFEEEE4-3371-464E-A73B-1511CA5EF33F}">
      <dgm:prSet phldrT="[Text]" custT="1"/>
      <dgm:spPr/>
      <dgm:t>
        <a:bodyPr/>
        <a:lstStyle/>
        <a:p>
          <a:r>
            <a:rPr lang="en-GB" sz="900" dirty="0" err="1"/>
            <a:t>Intet</a:t>
          </a:r>
          <a:r>
            <a:rPr lang="en-GB" sz="900" dirty="0"/>
            <a:t> </a:t>
          </a:r>
          <a:r>
            <a:rPr lang="en-GB" sz="900" dirty="0" err="1"/>
            <a:t>brug</a:t>
          </a:r>
          <a:endParaRPr lang="en-GB" sz="900" dirty="0"/>
        </a:p>
      </dgm:t>
    </dgm:pt>
    <dgm:pt modelId="{9FF95AC0-0046-7344-9F20-6BFD2AC5E271}" type="parTrans" cxnId="{44D52C04-F9C4-0742-A420-895721BEF655}">
      <dgm:prSet/>
      <dgm:spPr/>
      <dgm:t>
        <a:bodyPr/>
        <a:lstStyle/>
        <a:p>
          <a:endParaRPr lang="en-GB" sz="1800"/>
        </a:p>
      </dgm:t>
    </dgm:pt>
    <dgm:pt modelId="{997AE4F1-2755-9E4D-A012-1A560ACFA975}" type="sibTrans" cxnId="{44D52C04-F9C4-0742-A420-895721BEF655}">
      <dgm:prSet/>
      <dgm:spPr/>
      <dgm:t>
        <a:bodyPr/>
        <a:lstStyle/>
        <a:p>
          <a:endParaRPr lang="en-GB"/>
        </a:p>
      </dgm:t>
    </dgm:pt>
    <dgm:pt modelId="{5BAF8D2A-594B-4749-AE62-BE1861E97AF3}">
      <dgm:prSet phldrT="[Text]" custT="1"/>
      <dgm:spPr/>
      <dgm:t>
        <a:bodyPr/>
        <a:lstStyle/>
        <a:p>
          <a:r>
            <a:rPr lang="en-GB" sz="900" dirty="0" err="1"/>
            <a:t>Lidt</a:t>
          </a:r>
          <a:r>
            <a:rPr lang="en-GB" sz="900" dirty="0"/>
            <a:t> </a:t>
          </a:r>
          <a:r>
            <a:rPr lang="en-GB" sz="900" dirty="0" err="1"/>
            <a:t>brug</a:t>
          </a:r>
          <a:endParaRPr lang="en-GB" sz="900" dirty="0"/>
        </a:p>
      </dgm:t>
    </dgm:pt>
    <dgm:pt modelId="{528E5D39-77C2-3641-9FA9-18C22CF01ECC}" type="parTrans" cxnId="{5A417018-6E52-D242-9440-CF2E8BA8A57D}">
      <dgm:prSet/>
      <dgm:spPr/>
      <dgm:t>
        <a:bodyPr/>
        <a:lstStyle/>
        <a:p>
          <a:endParaRPr lang="en-GB" sz="1800"/>
        </a:p>
      </dgm:t>
    </dgm:pt>
    <dgm:pt modelId="{00851B96-09EE-BF4F-8C0A-4904E8AE8B5F}" type="sibTrans" cxnId="{5A417018-6E52-D242-9440-CF2E8BA8A57D}">
      <dgm:prSet/>
      <dgm:spPr/>
      <dgm:t>
        <a:bodyPr/>
        <a:lstStyle/>
        <a:p>
          <a:endParaRPr lang="en-GB"/>
        </a:p>
      </dgm:t>
    </dgm:pt>
    <dgm:pt modelId="{AD8A304C-0A01-6F45-9FB2-46E45E62E180}">
      <dgm:prSet phldrT="[Text]" custT="1"/>
      <dgm:spPr/>
      <dgm:t>
        <a:bodyPr/>
        <a:lstStyle/>
        <a:p>
          <a:r>
            <a:rPr lang="en-GB" sz="900" dirty="0"/>
            <a:t> </a:t>
          </a:r>
          <a:r>
            <a:rPr lang="en-GB" sz="900" dirty="0" err="1"/>
            <a:t>Medlem</a:t>
          </a:r>
          <a:r>
            <a:rPr lang="en-GB" sz="900" dirty="0"/>
            <a:t> </a:t>
          </a:r>
          <a:r>
            <a:rPr lang="en-GB" sz="900" dirty="0" err="1"/>
            <a:t>af</a:t>
          </a:r>
          <a:r>
            <a:rPr lang="en-GB" sz="900" dirty="0"/>
            <a:t> 0 </a:t>
          </a:r>
          <a:r>
            <a:rPr lang="en-GB" sz="900" dirty="0" err="1"/>
            <a:t>branchefællesskaber</a:t>
          </a:r>
          <a:endParaRPr lang="en-GB" sz="900" dirty="0"/>
        </a:p>
      </dgm:t>
    </dgm:pt>
    <dgm:pt modelId="{22948402-B1CC-944D-9627-F4C327A1EEBF}" type="parTrans" cxnId="{5C4B9A52-2AC1-5E44-AD74-F5CB0588CB1D}">
      <dgm:prSet/>
      <dgm:spPr/>
      <dgm:t>
        <a:bodyPr/>
        <a:lstStyle/>
        <a:p>
          <a:endParaRPr lang="en-GB" sz="1800"/>
        </a:p>
      </dgm:t>
    </dgm:pt>
    <dgm:pt modelId="{5376DDBE-B5EF-0643-AD3C-BAF58BEA2658}" type="sibTrans" cxnId="{5C4B9A52-2AC1-5E44-AD74-F5CB0588CB1D}">
      <dgm:prSet/>
      <dgm:spPr/>
      <dgm:t>
        <a:bodyPr/>
        <a:lstStyle/>
        <a:p>
          <a:endParaRPr lang="en-GB"/>
        </a:p>
      </dgm:t>
    </dgm:pt>
    <dgm:pt modelId="{A1E45FEB-F13C-6C4A-AF3C-C1480743734A}">
      <dgm:prSet phldrT="[Text]" custT="1"/>
      <dgm:spPr/>
      <dgm:t>
        <a:bodyPr/>
        <a:lstStyle/>
        <a:p>
          <a:r>
            <a:rPr lang="en-GB" sz="900" dirty="0" err="1"/>
            <a:t>Tilfældigt</a:t>
          </a:r>
          <a:r>
            <a:rPr lang="en-GB" sz="900" dirty="0"/>
            <a:t> </a:t>
          </a:r>
          <a:r>
            <a:rPr lang="en-GB" sz="900" dirty="0" err="1"/>
            <a:t>udpluk</a:t>
          </a:r>
          <a:r>
            <a:rPr lang="en-GB" sz="900" dirty="0"/>
            <a:t> </a:t>
          </a:r>
          <a:r>
            <a:rPr lang="en-GB" sz="900" dirty="0" err="1"/>
            <a:t>af</a:t>
          </a:r>
          <a:r>
            <a:rPr lang="en-GB" sz="900" dirty="0"/>
            <a:t> DI </a:t>
          </a:r>
          <a:r>
            <a:rPr lang="en-GB" sz="900" dirty="0" err="1"/>
            <a:t>Byggeri</a:t>
          </a:r>
          <a:endParaRPr lang="en-GB" sz="900" dirty="0"/>
        </a:p>
      </dgm:t>
    </dgm:pt>
    <dgm:pt modelId="{BC72560B-40EE-804B-AB71-EFBFC52268E9}" type="sibTrans" cxnId="{6BF53923-0482-8640-9EA6-05F991EB5E6D}">
      <dgm:prSet/>
      <dgm:spPr/>
      <dgm:t>
        <a:bodyPr/>
        <a:lstStyle/>
        <a:p>
          <a:endParaRPr lang="en-GB"/>
        </a:p>
      </dgm:t>
    </dgm:pt>
    <dgm:pt modelId="{3AD57A15-4050-E346-9DA1-243C4E74E104}" type="parTrans" cxnId="{6BF53923-0482-8640-9EA6-05F991EB5E6D}">
      <dgm:prSet/>
      <dgm:spPr/>
      <dgm:t>
        <a:bodyPr/>
        <a:lstStyle/>
        <a:p>
          <a:endParaRPr lang="en-GB" sz="1800"/>
        </a:p>
      </dgm:t>
    </dgm:pt>
    <dgm:pt modelId="{2F5D46D2-F94D-3149-B980-502A08D020FA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900" dirty="0"/>
            <a:t>Segment A: </a:t>
          </a:r>
          <a:br>
            <a:rPr lang="en-GB" sz="900" dirty="0"/>
          </a:br>
          <a:r>
            <a:rPr lang="en-GB" sz="900" dirty="0"/>
            <a:t>74 </a:t>
          </a:r>
          <a:r>
            <a:rPr lang="en-GB" sz="900" dirty="0" err="1"/>
            <a:t>medlemmer</a:t>
          </a:r>
          <a:endParaRPr lang="en-GB" sz="900" dirty="0"/>
        </a:p>
      </dgm:t>
    </dgm:pt>
    <dgm:pt modelId="{35D4D3FE-799F-4E47-A6CB-4A8FEFE65313}" type="parTrans" cxnId="{D6E00E84-FEF9-3E45-B6B4-71625C8A4206}">
      <dgm:prSet/>
      <dgm:spPr/>
      <dgm:t>
        <a:bodyPr/>
        <a:lstStyle/>
        <a:p>
          <a:endParaRPr lang="en-GB" sz="1800"/>
        </a:p>
      </dgm:t>
    </dgm:pt>
    <dgm:pt modelId="{166F047E-6249-1E4B-A440-5A236E56188B}" type="sibTrans" cxnId="{D6E00E84-FEF9-3E45-B6B4-71625C8A4206}">
      <dgm:prSet/>
      <dgm:spPr/>
      <dgm:t>
        <a:bodyPr/>
        <a:lstStyle/>
        <a:p>
          <a:endParaRPr lang="en-GB"/>
        </a:p>
      </dgm:t>
    </dgm:pt>
    <dgm:pt modelId="{A4C7DE93-513A-B443-8030-81529A6C5F1C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rgbClr val="C0E3BB"/>
          </a:solidFill>
        </a:ln>
      </dgm:spPr>
      <dgm:t>
        <a:bodyPr/>
        <a:lstStyle/>
        <a:p>
          <a:r>
            <a:rPr lang="en-GB" sz="900" dirty="0"/>
            <a:t>Segment B: </a:t>
          </a:r>
          <a:br>
            <a:rPr lang="en-GB" sz="900" dirty="0"/>
          </a:br>
          <a:r>
            <a:rPr lang="en-GB" sz="900" dirty="0"/>
            <a:t>221 </a:t>
          </a:r>
          <a:r>
            <a:rPr lang="en-GB" sz="900" dirty="0" err="1"/>
            <a:t>medlemmer</a:t>
          </a:r>
          <a:endParaRPr lang="en-GB" sz="900" dirty="0"/>
        </a:p>
      </dgm:t>
    </dgm:pt>
    <dgm:pt modelId="{4A4DD137-5955-464C-AEBB-E7A4F080EBD3}" type="parTrans" cxnId="{22F8D1C5-D83F-3948-82BD-903E00C24189}">
      <dgm:prSet/>
      <dgm:spPr/>
      <dgm:t>
        <a:bodyPr/>
        <a:lstStyle/>
        <a:p>
          <a:endParaRPr lang="en-GB" sz="1800"/>
        </a:p>
      </dgm:t>
    </dgm:pt>
    <dgm:pt modelId="{E500B2EF-430A-594D-8E21-3F96A4D2FF63}" type="sibTrans" cxnId="{22F8D1C5-D83F-3948-82BD-903E00C24189}">
      <dgm:prSet/>
      <dgm:spPr/>
      <dgm:t>
        <a:bodyPr/>
        <a:lstStyle/>
        <a:p>
          <a:endParaRPr lang="en-GB"/>
        </a:p>
      </dgm:t>
    </dgm:pt>
    <dgm:pt modelId="{69658E7E-8D88-9541-8E77-5CC1ADB2998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900" dirty="0"/>
            <a:t>Segment C: </a:t>
          </a:r>
          <a:br>
            <a:rPr lang="en-GB" sz="900" dirty="0"/>
          </a:br>
          <a:r>
            <a:rPr lang="en-GB" sz="900" dirty="0"/>
            <a:t>1676 </a:t>
          </a:r>
          <a:r>
            <a:rPr lang="en-GB" sz="900" dirty="0" err="1"/>
            <a:t>medlemmer</a:t>
          </a:r>
          <a:endParaRPr lang="en-GB" sz="900" dirty="0"/>
        </a:p>
      </dgm:t>
    </dgm:pt>
    <dgm:pt modelId="{CC1AA46D-D829-5B4F-9CC5-201C9D954218}" type="parTrans" cxnId="{C9358904-9FCA-A245-B3F2-D85F364DF951}">
      <dgm:prSet/>
      <dgm:spPr/>
      <dgm:t>
        <a:bodyPr/>
        <a:lstStyle/>
        <a:p>
          <a:endParaRPr lang="en-GB" sz="1800"/>
        </a:p>
      </dgm:t>
    </dgm:pt>
    <dgm:pt modelId="{B32E34DF-9EDF-B545-A0B4-02F7337EDBEC}" type="sibTrans" cxnId="{C9358904-9FCA-A245-B3F2-D85F364DF951}">
      <dgm:prSet/>
      <dgm:spPr/>
      <dgm:t>
        <a:bodyPr/>
        <a:lstStyle/>
        <a:p>
          <a:endParaRPr lang="en-GB"/>
        </a:p>
      </dgm:t>
    </dgm:pt>
    <dgm:pt modelId="{4ADCEF27-F685-6C4E-A7F3-DFDBE20F7933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900" dirty="0"/>
            <a:t>Segment D: </a:t>
          </a:r>
          <a:br>
            <a:rPr lang="en-GB" sz="900" dirty="0"/>
          </a:br>
          <a:r>
            <a:rPr lang="en-GB" sz="900" dirty="0"/>
            <a:t>529 </a:t>
          </a:r>
          <a:r>
            <a:rPr lang="en-GB" sz="900" dirty="0" err="1"/>
            <a:t>medlemmer</a:t>
          </a:r>
          <a:r>
            <a:rPr lang="en-GB" sz="900" dirty="0"/>
            <a:t> </a:t>
          </a:r>
        </a:p>
      </dgm:t>
    </dgm:pt>
    <dgm:pt modelId="{A08A57B7-D604-9F40-AA04-6D7005F91D5E}" type="parTrans" cxnId="{C912ACF4-5114-CF45-8FBA-C79613C2B655}">
      <dgm:prSet/>
      <dgm:spPr/>
      <dgm:t>
        <a:bodyPr/>
        <a:lstStyle/>
        <a:p>
          <a:endParaRPr lang="en-GB"/>
        </a:p>
      </dgm:t>
    </dgm:pt>
    <dgm:pt modelId="{2A9E0A73-C153-AF47-9A6D-4ADE2A892812}" type="sibTrans" cxnId="{C912ACF4-5114-CF45-8FBA-C79613C2B655}">
      <dgm:prSet/>
      <dgm:spPr/>
      <dgm:t>
        <a:bodyPr/>
        <a:lstStyle/>
        <a:p>
          <a:endParaRPr lang="en-GB"/>
        </a:p>
      </dgm:t>
    </dgm:pt>
    <dgm:pt modelId="{ECEAF476-497E-A048-B566-21BB364A13F9}" type="pres">
      <dgm:prSet presAssocID="{9D91190E-D056-1C40-89A8-B3DA918335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CD23B5-D081-004E-9A02-F8D0C109719B}" type="pres">
      <dgm:prSet presAssocID="{DAC23181-C16C-3042-A317-DDD470AEE9EF}" presName="hierRoot1" presStyleCnt="0">
        <dgm:presLayoutVars>
          <dgm:hierBranch val="init"/>
        </dgm:presLayoutVars>
      </dgm:prSet>
      <dgm:spPr/>
    </dgm:pt>
    <dgm:pt modelId="{0435C3B4-C662-874C-B633-F804492558B1}" type="pres">
      <dgm:prSet presAssocID="{DAC23181-C16C-3042-A317-DDD470AEE9EF}" presName="rootComposite1" presStyleCnt="0"/>
      <dgm:spPr/>
    </dgm:pt>
    <dgm:pt modelId="{596A31D0-5F27-A64C-84BA-FA4BFD80DF00}" type="pres">
      <dgm:prSet presAssocID="{DAC23181-C16C-3042-A317-DDD470AEE9EF}" presName="rootText1" presStyleLbl="node0" presStyleIdx="0" presStyleCnt="1">
        <dgm:presLayoutVars>
          <dgm:chPref val="3"/>
        </dgm:presLayoutVars>
      </dgm:prSet>
      <dgm:spPr/>
    </dgm:pt>
    <dgm:pt modelId="{53BC4CEB-E29B-2947-A6C9-9A551F8E38B6}" type="pres">
      <dgm:prSet presAssocID="{DAC23181-C16C-3042-A317-DDD470AEE9EF}" presName="rootConnector1" presStyleLbl="node1" presStyleIdx="0" presStyleCnt="0"/>
      <dgm:spPr/>
    </dgm:pt>
    <dgm:pt modelId="{64823123-0968-1547-AC24-367D3E635648}" type="pres">
      <dgm:prSet presAssocID="{DAC23181-C16C-3042-A317-DDD470AEE9EF}" presName="hierChild2" presStyleCnt="0"/>
      <dgm:spPr/>
    </dgm:pt>
    <dgm:pt modelId="{C367AED8-DC99-C045-99E5-7116722F65CC}" type="pres">
      <dgm:prSet presAssocID="{0CC82693-2193-4848-B9E2-A97E9C41B7CC}" presName="Name37" presStyleLbl="parChTrans1D2" presStyleIdx="0" presStyleCnt="2"/>
      <dgm:spPr/>
    </dgm:pt>
    <dgm:pt modelId="{58A9DF45-62B4-3E4D-9A48-261662EB6DEB}" type="pres">
      <dgm:prSet presAssocID="{89031D11-4A38-CC49-8F81-6F273EBA24B7}" presName="hierRoot2" presStyleCnt="0">
        <dgm:presLayoutVars>
          <dgm:hierBranch val="init"/>
        </dgm:presLayoutVars>
      </dgm:prSet>
      <dgm:spPr/>
    </dgm:pt>
    <dgm:pt modelId="{C5EA5529-916B-D346-A319-5B881744B2D6}" type="pres">
      <dgm:prSet presAssocID="{89031D11-4A38-CC49-8F81-6F273EBA24B7}" presName="rootComposite" presStyleCnt="0"/>
      <dgm:spPr/>
    </dgm:pt>
    <dgm:pt modelId="{D2B2B58E-4007-A849-8553-7A5C219949C2}" type="pres">
      <dgm:prSet presAssocID="{89031D11-4A38-CC49-8F81-6F273EBA24B7}" presName="rootText" presStyleLbl="node2" presStyleIdx="0" presStyleCnt="2">
        <dgm:presLayoutVars>
          <dgm:chPref val="3"/>
        </dgm:presLayoutVars>
      </dgm:prSet>
      <dgm:spPr/>
    </dgm:pt>
    <dgm:pt modelId="{7A077340-4762-0847-85D7-4D6AA853CFF6}" type="pres">
      <dgm:prSet presAssocID="{89031D11-4A38-CC49-8F81-6F273EBA24B7}" presName="rootConnector" presStyleLbl="node2" presStyleIdx="0" presStyleCnt="2"/>
      <dgm:spPr/>
    </dgm:pt>
    <dgm:pt modelId="{C9FC5A57-C8A1-1949-9FFC-1560D6620504}" type="pres">
      <dgm:prSet presAssocID="{89031D11-4A38-CC49-8F81-6F273EBA24B7}" presName="hierChild4" presStyleCnt="0"/>
      <dgm:spPr/>
    </dgm:pt>
    <dgm:pt modelId="{AFA29E20-BD2F-BF42-8A34-FAF5138F3686}" type="pres">
      <dgm:prSet presAssocID="{7E6BB6CD-B725-4B45-8208-8FA7BF586C8E}" presName="Name37" presStyleLbl="parChTrans1D3" presStyleIdx="0" presStyleCnt="2"/>
      <dgm:spPr/>
    </dgm:pt>
    <dgm:pt modelId="{0A3F8DE1-7B1F-C74E-83E6-6B0844E9E1D5}" type="pres">
      <dgm:prSet presAssocID="{9E5D30AB-CBBA-7F4B-9E76-74BA3FBC6851}" presName="hierRoot2" presStyleCnt="0">
        <dgm:presLayoutVars>
          <dgm:hierBranch val="init"/>
        </dgm:presLayoutVars>
      </dgm:prSet>
      <dgm:spPr/>
    </dgm:pt>
    <dgm:pt modelId="{B3CF1DB3-60F3-C440-8EFE-45B0E2E129D0}" type="pres">
      <dgm:prSet presAssocID="{9E5D30AB-CBBA-7F4B-9E76-74BA3FBC6851}" presName="rootComposite" presStyleCnt="0"/>
      <dgm:spPr/>
    </dgm:pt>
    <dgm:pt modelId="{7DF476F3-3F44-EA45-A417-6B81431A3EE3}" type="pres">
      <dgm:prSet presAssocID="{9E5D30AB-CBBA-7F4B-9E76-74BA3FBC6851}" presName="rootText" presStyleLbl="node3" presStyleIdx="0" presStyleCnt="2" custLinFactX="-15151" custLinFactNeighborX="-100000" custLinFactNeighborY="26805">
        <dgm:presLayoutVars>
          <dgm:chPref val="3"/>
        </dgm:presLayoutVars>
      </dgm:prSet>
      <dgm:spPr/>
    </dgm:pt>
    <dgm:pt modelId="{707A560B-0F57-DF4F-9AC2-8EF3EFE886C3}" type="pres">
      <dgm:prSet presAssocID="{9E5D30AB-CBBA-7F4B-9E76-74BA3FBC6851}" presName="rootConnector" presStyleLbl="node3" presStyleIdx="0" presStyleCnt="2"/>
      <dgm:spPr/>
    </dgm:pt>
    <dgm:pt modelId="{F177783C-CE78-5742-A4A4-E28D8B61B911}" type="pres">
      <dgm:prSet presAssocID="{9E5D30AB-CBBA-7F4B-9E76-74BA3FBC6851}" presName="hierChild4" presStyleCnt="0"/>
      <dgm:spPr/>
    </dgm:pt>
    <dgm:pt modelId="{B7FD5E47-1B18-7C43-B848-4768A8EBECD8}" type="pres">
      <dgm:prSet presAssocID="{35D4D3FE-799F-4E47-A6CB-4A8FEFE65313}" presName="Name37" presStyleLbl="parChTrans1D4" presStyleIdx="0" presStyleCnt="8"/>
      <dgm:spPr/>
    </dgm:pt>
    <dgm:pt modelId="{8FBBFCCD-B3B8-8A46-8F01-56221751458D}" type="pres">
      <dgm:prSet presAssocID="{2F5D46D2-F94D-3149-B980-502A08D020FA}" presName="hierRoot2" presStyleCnt="0">
        <dgm:presLayoutVars>
          <dgm:hierBranch val="init"/>
        </dgm:presLayoutVars>
      </dgm:prSet>
      <dgm:spPr/>
    </dgm:pt>
    <dgm:pt modelId="{1E68B676-89AD-244E-8267-061C1DED6002}" type="pres">
      <dgm:prSet presAssocID="{2F5D46D2-F94D-3149-B980-502A08D020FA}" presName="rootComposite" presStyleCnt="0"/>
      <dgm:spPr/>
    </dgm:pt>
    <dgm:pt modelId="{BE883C04-0ACA-884E-BD7C-D94432D8CB0B}" type="pres">
      <dgm:prSet presAssocID="{2F5D46D2-F94D-3149-B980-502A08D020FA}" presName="rootText" presStyleLbl="node4" presStyleIdx="0" presStyleCnt="8" custLinFactNeighborX="-89915" custLinFactNeighborY="61666">
        <dgm:presLayoutVars>
          <dgm:chPref val="3"/>
        </dgm:presLayoutVars>
      </dgm:prSet>
      <dgm:spPr/>
    </dgm:pt>
    <dgm:pt modelId="{AA949DE7-73CA-2A41-A6EF-387E66A73F82}" type="pres">
      <dgm:prSet presAssocID="{2F5D46D2-F94D-3149-B980-502A08D020FA}" presName="rootConnector" presStyleLbl="node4" presStyleIdx="0" presStyleCnt="8"/>
      <dgm:spPr/>
    </dgm:pt>
    <dgm:pt modelId="{CEEE89B8-0251-8B47-B465-52D72D9AC0A1}" type="pres">
      <dgm:prSet presAssocID="{2F5D46D2-F94D-3149-B980-502A08D020FA}" presName="hierChild4" presStyleCnt="0"/>
      <dgm:spPr/>
    </dgm:pt>
    <dgm:pt modelId="{43D4AF15-100D-D54B-A34D-237E8B72FCE7}" type="pres">
      <dgm:prSet presAssocID="{2F5D46D2-F94D-3149-B980-502A08D020FA}" presName="hierChild5" presStyleCnt="0"/>
      <dgm:spPr/>
    </dgm:pt>
    <dgm:pt modelId="{280CB246-D265-0C4D-8238-754BF7754A73}" type="pres">
      <dgm:prSet presAssocID="{9E5D30AB-CBBA-7F4B-9E76-74BA3FBC6851}" presName="hierChild5" presStyleCnt="0"/>
      <dgm:spPr/>
    </dgm:pt>
    <dgm:pt modelId="{63F45A52-ABFE-AF48-93D6-6F2422DBB906}" type="pres">
      <dgm:prSet presAssocID="{89031D11-4A38-CC49-8F81-6F273EBA24B7}" presName="hierChild5" presStyleCnt="0"/>
      <dgm:spPr/>
    </dgm:pt>
    <dgm:pt modelId="{0BC3F07C-43B8-D348-BB62-C68EC9C787DD}" type="pres">
      <dgm:prSet presAssocID="{D32801A8-827D-324A-8204-A58B80A9DD38}" presName="Name37" presStyleLbl="parChTrans1D2" presStyleIdx="1" presStyleCnt="2"/>
      <dgm:spPr/>
    </dgm:pt>
    <dgm:pt modelId="{1B9436D1-1819-C142-8A79-4248EC71A486}" type="pres">
      <dgm:prSet presAssocID="{1C335128-2D79-4142-9A59-E99FDA8DDA72}" presName="hierRoot2" presStyleCnt="0">
        <dgm:presLayoutVars>
          <dgm:hierBranch val="init"/>
        </dgm:presLayoutVars>
      </dgm:prSet>
      <dgm:spPr/>
    </dgm:pt>
    <dgm:pt modelId="{7B21D2A9-9595-2B45-A2AC-D0BBF4C21D63}" type="pres">
      <dgm:prSet presAssocID="{1C335128-2D79-4142-9A59-E99FDA8DDA72}" presName="rootComposite" presStyleCnt="0"/>
      <dgm:spPr/>
    </dgm:pt>
    <dgm:pt modelId="{C5507498-8388-E34F-88C0-26B28DA6CBF6}" type="pres">
      <dgm:prSet presAssocID="{1C335128-2D79-4142-9A59-E99FDA8DDA72}" presName="rootText" presStyleLbl="node2" presStyleIdx="1" presStyleCnt="2">
        <dgm:presLayoutVars>
          <dgm:chPref val="3"/>
        </dgm:presLayoutVars>
      </dgm:prSet>
      <dgm:spPr/>
    </dgm:pt>
    <dgm:pt modelId="{78B3F429-5B4B-244D-BBA8-39D0A23AEF27}" type="pres">
      <dgm:prSet presAssocID="{1C335128-2D79-4142-9A59-E99FDA8DDA72}" presName="rootConnector" presStyleLbl="node2" presStyleIdx="1" presStyleCnt="2"/>
      <dgm:spPr/>
    </dgm:pt>
    <dgm:pt modelId="{8EC794C9-6B31-8149-90A0-B9C1E029958D}" type="pres">
      <dgm:prSet presAssocID="{1C335128-2D79-4142-9A59-E99FDA8DDA72}" presName="hierChild4" presStyleCnt="0"/>
      <dgm:spPr/>
    </dgm:pt>
    <dgm:pt modelId="{B9F33796-1B24-0147-BDF1-45051C71684E}" type="pres">
      <dgm:prSet presAssocID="{D79FF40D-E6EC-A94B-9CA9-E388282A7F6A}" presName="Name37" presStyleLbl="parChTrans1D3" presStyleIdx="1" presStyleCnt="2"/>
      <dgm:spPr/>
    </dgm:pt>
    <dgm:pt modelId="{CCD4A413-D477-B941-A4C7-D41C8154BEC5}" type="pres">
      <dgm:prSet presAssocID="{12C4DA1F-F225-2645-9D2B-3D7619A5453D}" presName="hierRoot2" presStyleCnt="0">
        <dgm:presLayoutVars>
          <dgm:hierBranch val="init"/>
        </dgm:presLayoutVars>
      </dgm:prSet>
      <dgm:spPr/>
    </dgm:pt>
    <dgm:pt modelId="{43CCC6A1-2E74-AF48-A60C-E84F01C50BCC}" type="pres">
      <dgm:prSet presAssocID="{12C4DA1F-F225-2645-9D2B-3D7619A5453D}" presName="rootComposite" presStyleCnt="0"/>
      <dgm:spPr/>
    </dgm:pt>
    <dgm:pt modelId="{BEF55419-290C-6640-A498-28086EED3DC5}" type="pres">
      <dgm:prSet presAssocID="{12C4DA1F-F225-2645-9D2B-3D7619A5453D}" presName="rootText" presStyleLbl="node3" presStyleIdx="1" presStyleCnt="2">
        <dgm:presLayoutVars>
          <dgm:chPref val="3"/>
        </dgm:presLayoutVars>
      </dgm:prSet>
      <dgm:spPr/>
    </dgm:pt>
    <dgm:pt modelId="{0F7FBB69-B231-0647-AC82-4208F5884793}" type="pres">
      <dgm:prSet presAssocID="{12C4DA1F-F225-2645-9D2B-3D7619A5453D}" presName="rootConnector" presStyleLbl="node3" presStyleIdx="1" presStyleCnt="2"/>
      <dgm:spPr/>
    </dgm:pt>
    <dgm:pt modelId="{73D75A17-A644-9F47-9D06-3BE85597EFA3}" type="pres">
      <dgm:prSet presAssocID="{12C4DA1F-F225-2645-9D2B-3D7619A5453D}" presName="hierChild4" presStyleCnt="0"/>
      <dgm:spPr/>
    </dgm:pt>
    <dgm:pt modelId="{B4F78B7F-2306-2E4F-9353-A0240B934BA6}" type="pres">
      <dgm:prSet presAssocID="{9FF95AC0-0046-7344-9F20-6BFD2AC5E271}" presName="Name37" presStyleLbl="parChTrans1D4" presStyleIdx="1" presStyleCnt="8"/>
      <dgm:spPr/>
    </dgm:pt>
    <dgm:pt modelId="{1C8AF73C-72A2-1943-B339-FEC9656832C1}" type="pres">
      <dgm:prSet presAssocID="{BFFEEEE4-3371-464E-A73B-1511CA5EF33F}" presName="hierRoot2" presStyleCnt="0">
        <dgm:presLayoutVars>
          <dgm:hierBranch val="init"/>
        </dgm:presLayoutVars>
      </dgm:prSet>
      <dgm:spPr/>
    </dgm:pt>
    <dgm:pt modelId="{356FC585-8CC1-6146-8B26-9665AEF6CFCD}" type="pres">
      <dgm:prSet presAssocID="{BFFEEEE4-3371-464E-A73B-1511CA5EF33F}" presName="rootComposite" presStyleCnt="0"/>
      <dgm:spPr/>
    </dgm:pt>
    <dgm:pt modelId="{7DC00948-118D-A84A-A5D7-8710CCD8D742}" type="pres">
      <dgm:prSet presAssocID="{BFFEEEE4-3371-464E-A73B-1511CA5EF33F}" presName="rootText" presStyleLbl="node4" presStyleIdx="1" presStyleCnt="8" custLinFactNeighborX="-55901" custLinFactNeighborY="14237">
        <dgm:presLayoutVars>
          <dgm:chPref val="3"/>
        </dgm:presLayoutVars>
      </dgm:prSet>
      <dgm:spPr/>
    </dgm:pt>
    <dgm:pt modelId="{724D5C42-C5E7-B04C-B6B3-8A4D8070DAE8}" type="pres">
      <dgm:prSet presAssocID="{BFFEEEE4-3371-464E-A73B-1511CA5EF33F}" presName="rootConnector" presStyleLbl="node4" presStyleIdx="1" presStyleCnt="8"/>
      <dgm:spPr/>
    </dgm:pt>
    <dgm:pt modelId="{EDCC7EB2-A922-DE48-BDFA-71797CB5365D}" type="pres">
      <dgm:prSet presAssocID="{BFFEEEE4-3371-464E-A73B-1511CA5EF33F}" presName="hierChild4" presStyleCnt="0"/>
      <dgm:spPr/>
    </dgm:pt>
    <dgm:pt modelId="{A7C2BC24-6050-8A4A-81BA-F9980B34BC39}" type="pres">
      <dgm:prSet presAssocID="{4A4DD137-5955-464C-AEBB-E7A4F080EBD3}" presName="Name37" presStyleLbl="parChTrans1D4" presStyleIdx="2" presStyleCnt="8"/>
      <dgm:spPr/>
    </dgm:pt>
    <dgm:pt modelId="{B616658A-6366-B14F-946A-BA37002361AC}" type="pres">
      <dgm:prSet presAssocID="{A4C7DE93-513A-B443-8030-81529A6C5F1C}" presName="hierRoot2" presStyleCnt="0">
        <dgm:presLayoutVars>
          <dgm:hierBranch val="init"/>
        </dgm:presLayoutVars>
      </dgm:prSet>
      <dgm:spPr/>
    </dgm:pt>
    <dgm:pt modelId="{5666B2B9-D1D2-7B4C-99FE-199B8A535118}" type="pres">
      <dgm:prSet presAssocID="{A4C7DE93-513A-B443-8030-81529A6C5F1C}" presName="rootComposite" presStyleCnt="0"/>
      <dgm:spPr/>
    </dgm:pt>
    <dgm:pt modelId="{1683E995-AD04-B240-9E30-AB11D45B46B1}" type="pres">
      <dgm:prSet presAssocID="{A4C7DE93-513A-B443-8030-81529A6C5F1C}" presName="rootText" presStyleLbl="node4" presStyleIdx="2" presStyleCnt="8" custLinFactNeighborX="-68188" custLinFactNeighborY="59331">
        <dgm:presLayoutVars>
          <dgm:chPref val="3"/>
        </dgm:presLayoutVars>
      </dgm:prSet>
      <dgm:spPr/>
    </dgm:pt>
    <dgm:pt modelId="{5FB9DECF-8D7E-764A-8243-F3C689B0DC84}" type="pres">
      <dgm:prSet presAssocID="{A4C7DE93-513A-B443-8030-81529A6C5F1C}" presName="rootConnector" presStyleLbl="node4" presStyleIdx="2" presStyleCnt="8"/>
      <dgm:spPr/>
    </dgm:pt>
    <dgm:pt modelId="{86DDC908-CA7B-0C49-9E58-99F7BCE31401}" type="pres">
      <dgm:prSet presAssocID="{A4C7DE93-513A-B443-8030-81529A6C5F1C}" presName="hierChild4" presStyleCnt="0"/>
      <dgm:spPr/>
    </dgm:pt>
    <dgm:pt modelId="{5E0AC994-C660-5147-BE76-5C48EFCBE61C}" type="pres">
      <dgm:prSet presAssocID="{A4C7DE93-513A-B443-8030-81529A6C5F1C}" presName="hierChild5" presStyleCnt="0"/>
      <dgm:spPr/>
    </dgm:pt>
    <dgm:pt modelId="{720FE6A7-E6DD-5547-80A9-14E4FB4A55AC}" type="pres">
      <dgm:prSet presAssocID="{BFFEEEE4-3371-464E-A73B-1511CA5EF33F}" presName="hierChild5" presStyleCnt="0"/>
      <dgm:spPr/>
    </dgm:pt>
    <dgm:pt modelId="{7A15486C-8BBC-644C-8FBF-5C1A1C1BA40E}" type="pres">
      <dgm:prSet presAssocID="{528E5D39-77C2-3641-9FA9-18C22CF01ECC}" presName="Name37" presStyleLbl="parChTrans1D4" presStyleIdx="3" presStyleCnt="8"/>
      <dgm:spPr/>
    </dgm:pt>
    <dgm:pt modelId="{EF20C42B-63B6-3048-880D-136689E454BC}" type="pres">
      <dgm:prSet presAssocID="{5BAF8D2A-594B-4749-AE62-BE1861E97AF3}" presName="hierRoot2" presStyleCnt="0">
        <dgm:presLayoutVars>
          <dgm:hierBranch val="init"/>
        </dgm:presLayoutVars>
      </dgm:prSet>
      <dgm:spPr/>
    </dgm:pt>
    <dgm:pt modelId="{2BD2FB44-A834-EF46-9E6B-DA4B98C058A0}" type="pres">
      <dgm:prSet presAssocID="{5BAF8D2A-594B-4749-AE62-BE1861E97AF3}" presName="rootComposite" presStyleCnt="0"/>
      <dgm:spPr/>
    </dgm:pt>
    <dgm:pt modelId="{64EBA6E0-CF7F-984F-B059-B65D82A5A7D0}" type="pres">
      <dgm:prSet presAssocID="{5BAF8D2A-594B-4749-AE62-BE1861E97AF3}" presName="rootText" presStyleLbl="node4" presStyleIdx="3" presStyleCnt="8" custLinFactNeighborX="10266" custLinFactNeighborY="12467">
        <dgm:presLayoutVars>
          <dgm:chPref val="3"/>
        </dgm:presLayoutVars>
      </dgm:prSet>
      <dgm:spPr/>
    </dgm:pt>
    <dgm:pt modelId="{01A8F00E-D995-C646-B130-FF4E7EE23401}" type="pres">
      <dgm:prSet presAssocID="{5BAF8D2A-594B-4749-AE62-BE1861E97AF3}" presName="rootConnector" presStyleLbl="node4" presStyleIdx="3" presStyleCnt="8"/>
      <dgm:spPr/>
    </dgm:pt>
    <dgm:pt modelId="{188C5A26-99A6-C848-AA56-B3AB19C0BCD7}" type="pres">
      <dgm:prSet presAssocID="{5BAF8D2A-594B-4749-AE62-BE1861E97AF3}" presName="hierChild4" presStyleCnt="0"/>
      <dgm:spPr/>
    </dgm:pt>
    <dgm:pt modelId="{C659660F-09F3-6942-8C36-6C79DB2E27D7}" type="pres">
      <dgm:prSet presAssocID="{22948402-B1CC-944D-9627-F4C327A1EEBF}" presName="Name37" presStyleLbl="parChTrans1D4" presStyleIdx="4" presStyleCnt="8"/>
      <dgm:spPr/>
    </dgm:pt>
    <dgm:pt modelId="{DAFBC64C-5F55-AF40-81AC-A02D5803A23A}" type="pres">
      <dgm:prSet presAssocID="{AD8A304C-0A01-6F45-9FB2-46E45E62E180}" presName="hierRoot2" presStyleCnt="0">
        <dgm:presLayoutVars>
          <dgm:hierBranch val="init"/>
        </dgm:presLayoutVars>
      </dgm:prSet>
      <dgm:spPr/>
    </dgm:pt>
    <dgm:pt modelId="{5F181CF3-265A-F24E-AC3B-BAC182C3B781}" type="pres">
      <dgm:prSet presAssocID="{AD8A304C-0A01-6F45-9FB2-46E45E62E180}" presName="rootComposite" presStyleCnt="0"/>
      <dgm:spPr/>
    </dgm:pt>
    <dgm:pt modelId="{E0E08BB9-15B5-AA4D-9641-3379748ED924}" type="pres">
      <dgm:prSet presAssocID="{AD8A304C-0A01-6F45-9FB2-46E45E62E180}" presName="rootText" presStyleLbl="node4" presStyleIdx="4" presStyleCnt="8" custLinFactNeighborX="-14906" custLinFactNeighborY="9331">
        <dgm:presLayoutVars>
          <dgm:chPref val="3"/>
        </dgm:presLayoutVars>
      </dgm:prSet>
      <dgm:spPr/>
    </dgm:pt>
    <dgm:pt modelId="{1130E437-9F7C-4D49-BAA9-149F27F61426}" type="pres">
      <dgm:prSet presAssocID="{AD8A304C-0A01-6F45-9FB2-46E45E62E180}" presName="rootConnector" presStyleLbl="node4" presStyleIdx="4" presStyleCnt="8"/>
      <dgm:spPr/>
    </dgm:pt>
    <dgm:pt modelId="{2446C304-BD8A-BF4E-B5C3-D8786451F0EA}" type="pres">
      <dgm:prSet presAssocID="{AD8A304C-0A01-6F45-9FB2-46E45E62E180}" presName="hierChild4" presStyleCnt="0"/>
      <dgm:spPr/>
    </dgm:pt>
    <dgm:pt modelId="{E92E34A9-CE3A-3C44-8AD9-E65A40C0D489}" type="pres">
      <dgm:prSet presAssocID="{CC1AA46D-D829-5B4F-9CC5-201C9D954218}" presName="Name37" presStyleLbl="parChTrans1D4" presStyleIdx="5" presStyleCnt="8"/>
      <dgm:spPr/>
    </dgm:pt>
    <dgm:pt modelId="{8C14D089-16AB-8A49-976F-B9E1A9639DF3}" type="pres">
      <dgm:prSet presAssocID="{69658E7E-8D88-9541-8E77-5CC1ADB29984}" presName="hierRoot2" presStyleCnt="0">
        <dgm:presLayoutVars>
          <dgm:hierBranch val="init"/>
        </dgm:presLayoutVars>
      </dgm:prSet>
      <dgm:spPr/>
    </dgm:pt>
    <dgm:pt modelId="{DAC6CC8F-555A-4F42-95D7-AD6AE658AF58}" type="pres">
      <dgm:prSet presAssocID="{69658E7E-8D88-9541-8E77-5CC1ADB29984}" presName="rootComposite" presStyleCnt="0"/>
      <dgm:spPr/>
    </dgm:pt>
    <dgm:pt modelId="{0B39C79C-11C5-104C-819F-0BEBE264D672}" type="pres">
      <dgm:prSet presAssocID="{69658E7E-8D88-9541-8E77-5CC1ADB29984}" presName="rootText" presStyleLbl="node4" presStyleIdx="5" presStyleCnt="8" custLinFactNeighborX="-17456" custLinFactNeighborY="-2493">
        <dgm:presLayoutVars>
          <dgm:chPref val="3"/>
        </dgm:presLayoutVars>
      </dgm:prSet>
      <dgm:spPr/>
    </dgm:pt>
    <dgm:pt modelId="{DA5B44B5-925E-5A49-B3B8-BAB8374EECB9}" type="pres">
      <dgm:prSet presAssocID="{69658E7E-8D88-9541-8E77-5CC1ADB29984}" presName="rootConnector" presStyleLbl="node4" presStyleIdx="5" presStyleCnt="8"/>
      <dgm:spPr/>
    </dgm:pt>
    <dgm:pt modelId="{8F2CB7A0-4B02-BD4C-8A8B-9925929CD45D}" type="pres">
      <dgm:prSet presAssocID="{69658E7E-8D88-9541-8E77-5CC1ADB29984}" presName="hierChild4" presStyleCnt="0"/>
      <dgm:spPr/>
    </dgm:pt>
    <dgm:pt modelId="{3DE3986C-943F-7643-9FA9-2428CE59058F}" type="pres">
      <dgm:prSet presAssocID="{69658E7E-8D88-9541-8E77-5CC1ADB29984}" presName="hierChild5" presStyleCnt="0"/>
      <dgm:spPr/>
    </dgm:pt>
    <dgm:pt modelId="{056C94E7-ABA1-484F-B873-4D1B4B3859B1}" type="pres">
      <dgm:prSet presAssocID="{AD8A304C-0A01-6F45-9FB2-46E45E62E180}" presName="hierChild5" presStyleCnt="0"/>
      <dgm:spPr/>
    </dgm:pt>
    <dgm:pt modelId="{04F89853-B0DE-B742-9480-02C450A2FEC8}" type="pres">
      <dgm:prSet presAssocID="{3AD57A15-4050-E346-9DA1-243C4E74E104}" presName="Name37" presStyleLbl="parChTrans1D4" presStyleIdx="6" presStyleCnt="8"/>
      <dgm:spPr/>
    </dgm:pt>
    <dgm:pt modelId="{5238EFC7-D33D-C84C-8B54-472895160ED7}" type="pres">
      <dgm:prSet presAssocID="{A1E45FEB-F13C-6C4A-AF3C-C1480743734A}" presName="hierRoot2" presStyleCnt="0">
        <dgm:presLayoutVars>
          <dgm:hierBranch val="init"/>
        </dgm:presLayoutVars>
      </dgm:prSet>
      <dgm:spPr/>
    </dgm:pt>
    <dgm:pt modelId="{A0497EBF-5BA1-3F4D-BEED-7CB08F1C61ED}" type="pres">
      <dgm:prSet presAssocID="{A1E45FEB-F13C-6C4A-AF3C-C1480743734A}" presName="rootComposite" presStyleCnt="0"/>
      <dgm:spPr/>
    </dgm:pt>
    <dgm:pt modelId="{C9D2E711-A95F-064C-997A-C4BC2BC5D2BC}" type="pres">
      <dgm:prSet presAssocID="{A1E45FEB-F13C-6C4A-AF3C-C1480743734A}" presName="rootText" presStyleLbl="node4" presStyleIdx="6" presStyleCnt="8" custLinFactNeighborX="49191" custLinFactNeighborY="9331">
        <dgm:presLayoutVars>
          <dgm:chPref val="3"/>
        </dgm:presLayoutVars>
      </dgm:prSet>
      <dgm:spPr/>
    </dgm:pt>
    <dgm:pt modelId="{50B22A0B-279B-284E-BE7E-F48C4B90D7FA}" type="pres">
      <dgm:prSet presAssocID="{A1E45FEB-F13C-6C4A-AF3C-C1480743734A}" presName="rootConnector" presStyleLbl="node4" presStyleIdx="6" presStyleCnt="8"/>
      <dgm:spPr/>
    </dgm:pt>
    <dgm:pt modelId="{DEDADF26-DD85-FC48-9F9A-E4E6E332B184}" type="pres">
      <dgm:prSet presAssocID="{A1E45FEB-F13C-6C4A-AF3C-C1480743734A}" presName="hierChild4" presStyleCnt="0"/>
      <dgm:spPr/>
    </dgm:pt>
    <dgm:pt modelId="{6BC7E33A-D4CE-E940-AB4D-F6120C635AD7}" type="pres">
      <dgm:prSet presAssocID="{A08A57B7-D604-9F40-AA04-6D7005F91D5E}" presName="Name37" presStyleLbl="parChTrans1D4" presStyleIdx="7" presStyleCnt="8"/>
      <dgm:spPr/>
    </dgm:pt>
    <dgm:pt modelId="{8C8FE132-D098-514D-937A-A5FB2F6546F2}" type="pres">
      <dgm:prSet presAssocID="{4ADCEF27-F685-6C4E-A7F3-DFDBE20F7933}" presName="hierRoot2" presStyleCnt="0">
        <dgm:presLayoutVars>
          <dgm:hierBranch val="init"/>
        </dgm:presLayoutVars>
      </dgm:prSet>
      <dgm:spPr/>
    </dgm:pt>
    <dgm:pt modelId="{B5C895FC-14CE-0C4F-AACD-61889CDC1B58}" type="pres">
      <dgm:prSet presAssocID="{4ADCEF27-F685-6C4E-A7F3-DFDBE20F7933}" presName="rootComposite" presStyleCnt="0"/>
      <dgm:spPr/>
    </dgm:pt>
    <dgm:pt modelId="{4CDEC902-8A21-BC4C-8F24-C1752D7F9F64}" type="pres">
      <dgm:prSet presAssocID="{4ADCEF27-F685-6C4E-A7F3-DFDBE20F7933}" presName="rootText" presStyleLbl="node4" presStyleIdx="7" presStyleCnt="8" custLinFactNeighborX="41934" custLinFactNeighborY="2781">
        <dgm:presLayoutVars>
          <dgm:chPref val="3"/>
        </dgm:presLayoutVars>
      </dgm:prSet>
      <dgm:spPr/>
    </dgm:pt>
    <dgm:pt modelId="{07A76244-A4C6-AD41-977D-355EC1A61FF5}" type="pres">
      <dgm:prSet presAssocID="{4ADCEF27-F685-6C4E-A7F3-DFDBE20F7933}" presName="rootConnector" presStyleLbl="node4" presStyleIdx="7" presStyleCnt="8"/>
      <dgm:spPr/>
    </dgm:pt>
    <dgm:pt modelId="{B15DF635-A440-EF4B-8660-E594C1C1AA97}" type="pres">
      <dgm:prSet presAssocID="{4ADCEF27-F685-6C4E-A7F3-DFDBE20F7933}" presName="hierChild4" presStyleCnt="0"/>
      <dgm:spPr/>
    </dgm:pt>
    <dgm:pt modelId="{FB8C05DF-E8A9-8D49-AA95-47EFC4E11B64}" type="pres">
      <dgm:prSet presAssocID="{4ADCEF27-F685-6C4E-A7F3-DFDBE20F7933}" presName="hierChild5" presStyleCnt="0"/>
      <dgm:spPr/>
    </dgm:pt>
    <dgm:pt modelId="{769DDF38-4F03-B74B-9776-723B5D9BE4F9}" type="pres">
      <dgm:prSet presAssocID="{A1E45FEB-F13C-6C4A-AF3C-C1480743734A}" presName="hierChild5" presStyleCnt="0"/>
      <dgm:spPr/>
    </dgm:pt>
    <dgm:pt modelId="{92741744-2F9D-4643-821F-9D4B74D812D0}" type="pres">
      <dgm:prSet presAssocID="{5BAF8D2A-594B-4749-AE62-BE1861E97AF3}" presName="hierChild5" presStyleCnt="0"/>
      <dgm:spPr/>
    </dgm:pt>
    <dgm:pt modelId="{2AC1C1DC-2F1C-1E46-8B4E-E6A9BFBBF36F}" type="pres">
      <dgm:prSet presAssocID="{12C4DA1F-F225-2645-9D2B-3D7619A5453D}" presName="hierChild5" presStyleCnt="0"/>
      <dgm:spPr/>
    </dgm:pt>
    <dgm:pt modelId="{86184FBF-C864-214B-AEFF-2EECD13512EB}" type="pres">
      <dgm:prSet presAssocID="{1C335128-2D79-4142-9A59-E99FDA8DDA72}" presName="hierChild5" presStyleCnt="0"/>
      <dgm:spPr/>
    </dgm:pt>
    <dgm:pt modelId="{41EAF848-ED23-1F4B-9B63-C79361E56C65}" type="pres">
      <dgm:prSet presAssocID="{DAC23181-C16C-3042-A317-DDD470AEE9EF}" presName="hierChild3" presStyleCnt="0"/>
      <dgm:spPr/>
    </dgm:pt>
  </dgm:ptLst>
  <dgm:cxnLst>
    <dgm:cxn modelId="{44124E00-DA6E-0941-919D-2CCEEB54CCED}" type="presOf" srcId="{D32801A8-827D-324A-8204-A58B80A9DD38}" destId="{0BC3F07C-43B8-D348-BB62-C68EC9C787DD}" srcOrd="0" destOrd="0" presId="urn:microsoft.com/office/officeart/2005/8/layout/orgChart1"/>
    <dgm:cxn modelId="{3A205800-DA16-7441-A9E8-384058DB5E05}" type="presOf" srcId="{528E5D39-77C2-3641-9FA9-18C22CF01ECC}" destId="{7A15486C-8BBC-644C-8FBF-5C1A1C1BA40E}" srcOrd="0" destOrd="0" presId="urn:microsoft.com/office/officeart/2005/8/layout/orgChart1"/>
    <dgm:cxn modelId="{44D52C04-F9C4-0742-A420-895721BEF655}" srcId="{12C4DA1F-F225-2645-9D2B-3D7619A5453D}" destId="{BFFEEEE4-3371-464E-A73B-1511CA5EF33F}" srcOrd="0" destOrd="0" parTransId="{9FF95AC0-0046-7344-9F20-6BFD2AC5E271}" sibTransId="{997AE4F1-2755-9E4D-A012-1A560ACFA975}"/>
    <dgm:cxn modelId="{C9358904-9FCA-A245-B3F2-D85F364DF951}" srcId="{AD8A304C-0A01-6F45-9FB2-46E45E62E180}" destId="{69658E7E-8D88-9541-8E77-5CC1ADB29984}" srcOrd="0" destOrd="0" parTransId="{CC1AA46D-D829-5B4F-9CC5-201C9D954218}" sibTransId="{B32E34DF-9EDF-B545-A0B4-02F7337EDBEC}"/>
    <dgm:cxn modelId="{60F47106-AF80-B441-8AAD-A326B435583A}" type="presOf" srcId="{A1E45FEB-F13C-6C4A-AF3C-C1480743734A}" destId="{C9D2E711-A95F-064C-997A-C4BC2BC5D2BC}" srcOrd="0" destOrd="0" presId="urn:microsoft.com/office/officeart/2005/8/layout/orgChart1"/>
    <dgm:cxn modelId="{7CF6880B-18B8-7D4D-9A40-494294EFD2A9}" type="presOf" srcId="{89031D11-4A38-CC49-8F81-6F273EBA24B7}" destId="{7A077340-4762-0847-85D7-4D6AA853CFF6}" srcOrd="1" destOrd="0" presId="urn:microsoft.com/office/officeart/2005/8/layout/orgChart1"/>
    <dgm:cxn modelId="{23CE470D-E5FA-1842-A596-4F7B7AA17807}" type="presOf" srcId="{CC1AA46D-D829-5B4F-9CC5-201C9D954218}" destId="{E92E34A9-CE3A-3C44-8AD9-E65A40C0D489}" srcOrd="0" destOrd="0" presId="urn:microsoft.com/office/officeart/2005/8/layout/orgChart1"/>
    <dgm:cxn modelId="{5A417018-6E52-D242-9440-CF2E8BA8A57D}" srcId="{12C4DA1F-F225-2645-9D2B-3D7619A5453D}" destId="{5BAF8D2A-594B-4749-AE62-BE1861E97AF3}" srcOrd="1" destOrd="0" parTransId="{528E5D39-77C2-3641-9FA9-18C22CF01ECC}" sibTransId="{00851B96-09EE-BF4F-8C0A-4904E8AE8B5F}"/>
    <dgm:cxn modelId="{433C021A-AABC-8143-A148-AB1775E75AB5}" type="presOf" srcId="{9D91190E-D056-1C40-89A8-B3DA91833543}" destId="{ECEAF476-497E-A048-B566-21BB364A13F9}" srcOrd="0" destOrd="0" presId="urn:microsoft.com/office/officeart/2005/8/layout/orgChart1"/>
    <dgm:cxn modelId="{FF11DF1D-516B-8245-8F18-043B37A53D3A}" srcId="{DAC23181-C16C-3042-A317-DDD470AEE9EF}" destId="{89031D11-4A38-CC49-8F81-6F273EBA24B7}" srcOrd="0" destOrd="0" parTransId="{0CC82693-2193-4848-B9E2-A97E9C41B7CC}" sibTransId="{37D0F42A-4F42-7F49-BC9D-9AEB507AEA5D}"/>
    <dgm:cxn modelId="{6BF53923-0482-8640-9EA6-05F991EB5E6D}" srcId="{5BAF8D2A-594B-4749-AE62-BE1861E97AF3}" destId="{A1E45FEB-F13C-6C4A-AF3C-C1480743734A}" srcOrd="1" destOrd="0" parTransId="{3AD57A15-4050-E346-9DA1-243C4E74E104}" sibTransId="{BC72560B-40EE-804B-AB71-EFBFC52268E9}"/>
    <dgm:cxn modelId="{9DE2F82F-B21E-A746-94C4-40DEEF959756}" type="presOf" srcId="{AD8A304C-0A01-6F45-9FB2-46E45E62E180}" destId="{E0E08BB9-15B5-AA4D-9641-3379748ED924}" srcOrd="0" destOrd="0" presId="urn:microsoft.com/office/officeart/2005/8/layout/orgChart1"/>
    <dgm:cxn modelId="{21824E37-9B9E-D34C-B3A9-1D7BF63C2616}" type="presOf" srcId="{35D4D3FE-799F-4E47-A6CB-4A8FEFE65313}" destId="{B7FD5E47-1B18-7C43-B848-4768A8EBECD8}" srcOrd="0" destOrd="0" presId="urn:microsoft.com/office/officeart/2005/8/layout/orgChart1"/>
    <dgm:cxn modelId="{F76E8240-F7EF-5B44-8541-843CB0CD5BD7}" type="presOf" srcId="{5BAF8D2A-594B-4749-AE62-BE1861E97AF3}" destId="{64EBA6E0-CF7F-984F-B059-B65D82A5A7D0}" srcOrd="0" destOrd="0" presId="urn:microsoft.com/office/officeart/2005/8/layout/orgChart1"/>
    <dgm:cxn modelId="{45DB494F-36D1-2B4B-A0BB-0E4CB5005844}" type="presOf" srcId="{69658E7E-8D88-9541-8E77-5CC1ADB29984}" destId="{DA5B44B5-925E-5A49-B3B8-BAB8374EECB9}" srcOrd="1" destOrd="0" presId="urn:microsoft.com/office/officeart/2005/8/layout/orgChart1"/>
    <dgm:cxn modelId="{8D70B250-C4E2-C94E-9D72-608E6AC0184E}" type="presOf" srcId="{9E5D30AB-CBBA-7F4B-9E76-74BA3FBC6851}" destId="{707A560B-0F57-DF4F-9AC2-8EF3EFE886C3}" srcOrd="1" destOrd="0" presId="urn:microsoft.com/office/officeart/2005/8/layout/orgChart1"/>
    <dgm:cxn modelId="{5C4B9A52-2AC1-5E44-AD74-F5CB0588CB1D}" srcId="{5BAF8D2A-594B-4749-AE62-BE1861E97AF3}" destId="{AD8A304C-0A01-6F45-9FB2-46E45E62E180}" srcOrd="0" destOrd="0" parTransId="{22948402-B1CC-944D-9627-F4C327A1EEBF}" sibTransId="{5376DDBE-B5EF-0643-AD3C-BAF58BEA2658}"/>
    <dgm:cxn modelId="{E4B25B56-322A-614A-9DA5-286C74FDB754}" type="presOf" srcId="{4ADCEF27-F685-6C4E-A7F3-DFDBE20F7933}" destId="{4CDEC902-8A21-BC4C-8F24-C1752D7F9F64}" srcOrd="0" destOrd="0" presId="urn:microsoft.com/office/officeart/2005/8/layout/orgChart1"/>
    <dgm:cxn modelId="{887B2857-9FB0-8C40-9E1A-992C2A9F835F}" type="presOf" srcId="{A4C7DE93-513A-B443-8030-81529A6C5F1C}" destId="{1683E995-AD04-B240-9E30-AB11D45B46B1}" srcOrd="0" destOrd="0" presId="urn:microsoft.com/office/officeart/2005/8/layout/orgChart1"/>
    <dgm:cxn modelId="{61B3CF5D-CD9C-854E-92D0-C950F9F16083}" type="presOf" srcId="{DAC23181-C16C-3042-A317-DDD470AEE9EF}" destId="{53BC4CEB-E29B-2947-A6C9-9A551F8E38B6}" srcOrd="1" destOrd="0" presId="urn:microsoft.com/office/officeart/2005/8/layout/orgChart1"/>
    <dgm:cxn modelId="{BAC2C369-F9CF-1A41-AF47-99A5A0E4078D}" type="presOf" srcId="{1C335128-2D79-4142-9A59-E99FDA8DDA72}" destId="{78B3F429-5B4B-244D-BBA8-39D0A23AEF27}" srcOrd="1" destOrd="0" presId="urn:microsoft.com/office/officeart/2005/8/layout/orgChart1"/>
    <dgm:cxn modelId="{8E0A2372-9505-914F-9768-0A96899B37F0}" type="presOf" srcId="{69658E7E-8D88-9541-8E77-5CC1ADB29984}" destId="{0B39C79C-11C5-104C-819F-0BEBE264D672}" srcOrd="0" destOrd="0" presId="urn:microsoft.com/office/officeart/2005/8/layout/orgChart1"/>
    <dgm:cxn modelId="{479F8076-3E59-184A-88DA-4BA727D2C03C}" type="presOf" srcId="{AD8A304C-0A01-6F45-9FB2-46E45E62E180}" destId="{1130E437-9F7C-4D49-BAA9-149F27F61426}" srcOrd="1" destOrd="0" presId="urn:microsoft.com/office/officeart/2005/8/layout/orgChart1"/>
    <dgm:cxn modelId="{3ABFA480-CC96-1742-851D-A9ABEA765134}" srcId="{9D91190E-D056-1C40-89A8-B3DA91833543}" destId="{DAC23181-C16C-3042-A317-DDD470AEE9EF}" srcOrd="0" destOrd="0" parTransId="{F14A2018-F273-E644-96EE-2244CA3D88D1}" sibTransId="{9D7CDF8C-BF84-A343-90C9-F96006E6B1FF}"/>
    <dgm:cxn modelId="{D6E00E84-FEF9-3E45-B6B4-71625C8A4206}" srcId="{9E5D30AB-CBBA-7F4B-9E76-74BA3FBC6851}" destId="{2F5D46D2-F94D-3149-B980-502A08D020FA}" srcOrd="0" destOrd="0" parTransId="{35D4D3FE-799F-4E47-A6CB-4A8FEFE65313}" sibTransId="{166F047E-6249-1E4B-A440-5A236E56188B}"/>
    <dgm:cxn modelId="{CD974E89-E0CC-B14F-A612-780FB0F23FE2}" type="presOf" srcId="{4ADCEF27-F685-6C4E-A7F3-DFDBE20F7933}" destId="{07A76244-A4C6-AD41-977D-355EC1A61FF5}" srcOrd="1" destOrd="0" presId="urn:microsoft.com/office/officeart/2005/8/layout/orgChart1"/>
    <dgm:cxn modelId="{948EEB8C-91CF-264D-A048-8593A425716C}" type="presOf" srcId="{4A4DD137-5955-464C-AEBB-E7A4F080EBD3}" destId="{A7C2BC24-6050-8A4A-81BA-F9980B34BC39}" srcOrd="0" destOrd="0" presId="urn:microsoft.com/office/officeart/2005/8/layout/orgChart1"/>
    <dgm:cxn modelId="{84121591-1115-A240-88F7-D735425D1DAE}" type="presOf" srcId="{A1E45FEB-F13C-6C4A-AF3C-C1480743734A}" destId="{50B22A0B-279B-284E-BE7E-F48C4B90D7FA}" srcOrd="1" destOrd="0" presId="urn:microsoft.com/office/officeart/2005/8/layout/orgChart1"/>
    <dgm:cxn modelId="{D6FDAC91-2189-074C-847B-33BD9562EADD}" type="presOf" srcId="{1C335128-2D79-4142-9A59-E99FDA8DDA72}" destId="{C5507498-8388-E34F-88C0-26B28DA6CBF6}" srcOrd="0" destOrd="0" presId="urn:microsoft.com/office/officeart/2005/8/layout/orgChart1"/>
    <dgm:cxn modelId="{2663799D-D29A-CC47-AE44-6B0F4F24AFC2}" type="presOf" srcId="{DAC23181-C16C-3042-A317-DDD470AEE9EF}" destId="{596A31D0-5F27-A64C-84BA-FA4BFD80DF00}" srcOrd="0" destOrd="0" presId="urn:microsoft.com/office/officeart/2005/8/layout/orgChart1"/>
    <dgm:cxn modelId="{C648ACA0-F3CC-364A-BAC5-EFE6EC50CCDC}" type="presOf" srcId="{0CC82693-2193-4848-B9E2-A97E9C41B7CC}" destId="{C367AED8-DC99-C045-99E5-7116722F65CC}" srcOrd="0" destOrd="0" presId="urn:microsoft.com/office/officeart/2005/8/layout/orgChart1"/>
    <dgm:cxn modelId="{907840AA-52B3-6A4C-A65D-55A4471A2AE4}" type="presOf" srcId="{A08A57B7-D604-9F40-AA04-6D7005F91D5E}" destId="{6BC7E33A-D4CE-E940-AB4D-F6120C635AD7}" srcOrd="0" destOrd="0" presId="urn:microsoft.com/office/officeart/2005/8/layout/orgChart1"/>
    <dgm:cxn modelId="{B17379B4-69F5-8B42-99B8-2F7D4BE3DC89}" type="presOf" srcId="{89031D11-4A38-CC49-8F81-6F273EBA24B7}" destId="{D2B2B58E-4007-A849-8553-7A5C219949C2}" srcOrd="0" destOrd="0" presId="urn:microsoft.com/office/officeart/2005/8/layout/orgChart1"/>
    <dgm:cxn modelId="{90730DB9-87C3-C846-98DE-B89396F0CFD8}" type="presOf" srcId="{12C4DA1F-F225-2645-9D2B-3D7619A5453D}" destId="{BEF55419-290C-6640-A498-28086EED3DC5}" srcOrd="0" destOrd="0" presId="urn:microsoft.com/office/officeart/2005/8/layout/orgChart1"/>
    <dgm:cxn modelId="{A7EFADB9-1A24-914C-B70E-F12F5FA3C6D4}" type="presOf" srcId="{12C4DA1F-F225-2645-9D2B-3D7619A5453D}" destId="{0F7FBB69-B231-0647-AC82-4208F5884793}" srcOrd="1" destOrd="0" presId="urn:microsoft.com/office/officeart/2005/8/layout/orgChart1"/>
    <dgm:cxn modelId="{EA5FCDB9-724A-F04F-A604-6B4F7B7AD681}" type="presOf" srcId="{7E6BB6CD-B725-4B45-8208-8FA7BF586C8E}" destId="{AFA29E20-BD2F-BF42-8A34-FAF5138F3686}" srcOrd="0" destOrd="0" presId="urn:microsoft.com/office/officeart/2005/8/layout/orgChart1"/>
    <dgm:cxn modelId="{2969C2BB-BFCE-3646-BFC0-FD38D3451F50}" type="presOf" srcId="{D79FF40D-E6EC-A94B-9CA9-E388282A7F6A}" destId="{B9F33796-1B24-0147-BDF1-45051C71684E}" srcOrd="0" destOrd="0" presId="urn:microsoft.com/office/officeart/2005/8/layout/orgChart1"/>
    <dgm:cxn modelId="{E893D1BC-6407-D34E-B982-799C1FD4B279}" type="presOf" srcId="{3AD57A15-4050-E346-9DA1-243C4E74E104}" destId="{04F89853-B0DE-B742-9480-02C450A2FEC8}" srcOrd="0" destOrd="0" presId="urn:microsoft.com/office/officeart/2005/8/layout/orgChart1"/>
    <dgm:cxn modelId="{22F8D1C5-D83F-3948-82BD-903E00C24189}" srcId="{BFFEEEE4-3371-464E-A73B-1511CA5EF33F}" destId="{A4C7DE93-513A-B443-8030-81529A6C5F1C}" srcOrd="0" destOrd="0" parTransId="{4A4DD137-5955-464C-AEBB-E7A4F080EBD3}" sibTransId="{E500B2EF-430A-594D-8E21-3F96A4D2FF63}"/>
    <dgm:cxn modelId="{17BB41C8-1AE3-814C-8104-7F0A4BA004A2}" type="presOf" srcId="{A4C7DE93-513A-B443-8030-81529A6C5F1C}" destId="{5FB9DECF-8D7E-764A-8243-F3C689B0DC84}" srcOrd="1" destOrd="0" presId="urn:microsoft.com/office/officeart/2005/8/layout/orgChart1"/>
    <dgm:cxn modelId="{14DE07CF-7C46-A142-AA4A-399877ADE287}" type="presOf" srcId="{2F5D46D2-F94D-3149-B980-502A08D020FA}" destId="{BE883C04-0ACA-884E-BD7C-D94432D8CB0B}" srcOrd="0" destOrd="0" presId="urn:microsoft.com/office/officeart/2005/8/layout/orgChart1"/>
    <dgm:cxn modelId="{6CA9D0D4-88B6-E548-8D40-620463CA4E50}" srcId="{DAC23181-C16C-3042-A317-DDD470AEE9EF}" destId="{1C335128-2D79-4142-9A59-E99FDA8DDA72}" srcOrd="1" destOrd="0" parTransId="{D32801A8-827D-324A-8204-A58B80A9DD38}" sibTransId="{8294FB31-AAF0-9749-9BF9-76334052BA12}"/>
    <dgm:cxn modelId="{C6939AD6-C440-E54F-8069-67C529836D0F}" type="presOf" srcId="{9FF95AC0-0046-7344-9F20-6BFD2AC5E271}" destId="{B4F78B7F-2306-2E4F-9353-A0240B934BA6}" srcOrd="0" destOrd="0" presId="urn:microsoft.com/office/officeart/2005/8/layout/orgChart1"/>
    <dgm:cxn modelId="{17A47AD7-9336-F941-ABFA-9A79A0EB0603}" type="presOf" srcId="{9E5D30AB-CBBA-7F4B-9E76-74BA3FBC6851}" destId="{7DF476F3-3F44-EA45-A417-6B81431A3EE3}" srcOrd="0" destOrd="0" presId="urn:microsoft.com/office/officeart/2005/8/layout/orgChart1"/>
    <dgm:cxn modelId="{1C90EDD8-3D93-4242-99BB-5FD42A6F8CFD}" type="presOf" srcId="{BFFEEEE4-3371-464E-A73B-1511CA5EF33F}" destId="{724D5C42-C5E7-B04C-B6B3-8A4D8070DAE8}" srcOrd="1" destOrd="0" presId="urn:microsoft.com/office/officeart/2005/8/layout/orgChart1"/>
    <dgm:cxn modelId="{FFAD75D9-3F25-1543-817B-123E963DB933}" type="presOf" srcId="{22948402-B1CC-944D-9627-F4C327A1EEBF}" destId="{C659660F-09F3-6942-8C36-6C79DB2E27D7}" srcOrd="0" destOrd="0" presId="urn:microsoft.com/office/officeart/2005/8/layout/orgChart1"/>
    <dgm:cxn modelId="{D1F9FAE4-62D4-AA4E-BE17-851C7E9823D8}" srcId="{1C335128-2D79-4142-9A59-E99FDA8DDA72}" destId="{12C4DA1F-F225-2645-9D2B-3D7619A5453D}" srcOrd="0" destOrd="0" parTransId="{D79FF40D-E6EC-A94B-9CA9-E388282A7F6A}" sibTransId="{452B71BD-9BF1-814C-9298-BB2FE740A70C}"/>
    <dgm:cxn modelId="{6C00F6E5-6D25-0946-973E-BC6FF0284871}" type="presOf" srcId="{BFFEEEE4-3371-464E-A73B-1511CA5EF33F}" destId="{7DC00948-118D-A84A-A5D7-8710CCD8D742}" srcOrd="0" destOrd="0" presId="urn:microsoft.com/office/officeart/2005/8/layout/orgChart1"/>
    <dgm:cxn modelId="{8F0FD0E6-379C-E94C-B1B0-867D50C5F32E}" srcId="{89031D11-4A38-CC49-8F81-6F273EBA24B7}" destId="{9E5D30AB-CBBA-7F4B-9E76-74BA3FBC6851}" srcOrd="0" destOrd="0" parTransId="{7E6BB6CD-B725-4B45-8208-8FA7BF586C8E}" sibTransId="{E1ACFEA1-B3E0-9A46-8222-8934BE55104E}"/>
    <dgm:cxn modelId="{83E679EC-6624-224B-BAF6-4451829808A0}" type="presOf" srcId="{5BAF8D2A-594B-4749-AE62-BE1861E97AF3}" destId="{01A8F00E-D995-C646-B130-FF4E7EE23401}" srcOrd="1" destOrd="0" presId="urn:microsoft.com/office/officeart/2005/8/layout/orgChart1"/>
    <dgm:cxn modelId="{7CD02DF3-63EE-014A-A823-DDC0DBA5BDA4}" type="presOf" srcId="{2F5D46D2-F94D-3149-B980-502A08D020FA}" destId="{AA949DE7-73CA-2A41-A6EF-387E66A73F82}" srcOrd="1" destOrd="0" presId="urn:microsoft.com/office/officeart/2005/8/layout/orgChart1"/>
    <dgm:cxn modelId="{C912ACF4-5114-CF45-8FBA-C79613C2B655}" srcId="{A1E45FEB-F13C-6C4A-AF3C-C1480743734A}" destId="{4ADCEF27-F685-6C4E-A7F3-DFDBE20F7933}" srcOrd="0" destOrd="0" parTransId="{A08A57B7-D604-9F40-AA04-6D7005F91D5E}" sibTransId="{2A9E0A73-C153-AF47-9A6D-4ADE2A892812}"/>
    <dgm:cxn modelId="{5DE6C64A-C9A1-934C-8797-BAF34FD4796E}" type="presParOf" srcId="{ECEAF476-497E-A048-B566-21BB364A13F9}" destId="{6ACD23B5-D081-004E-9A02-F8D0C109719B}" srcOrd="0" destOrd="0" presId="urn:microsoft.com/office/officeart/2005/8/layout/orgChart1"/>
    <dgm:cxn modelId="{77A96E20-5FAB-3542-A81C-64090D265090}" type="presParOf" srcId="{6ACD23B5-D081-004E-9A02-F8D0C109719B}" destId="{0435C3B4-C662-874C-B633-F804492558B1}" srcOrd="0" destOrd="0" presId="urn:microsoft.com/office/officeart/2005/8/layout/orgChart1"/>
    <dgm:cxn modelId="{8D1E42A7-40D8-124E-9CB7-A03442C62FFD}" type="presParOf" srcId="{0435C3B4-C662-874C-B633-F804492558B1}" destId="{596A31D0-5F27-A64C-84BA-FA4BFD80DF00}" srcOrd="0" destOrd="0" presId="urn:microsoft.com/office/officeart/2005/8/layout/orgChart1"/>
    <dgm:cxn modelId="{714E6D69-BAFA-F04F-8188-7824FF492ABC}" type="presParOf" srcId="{0435C3B4-C662-874C-B633-F804492558B1}" destId="{53BC4CEB-E29B-2947-A6C9-9A551F8E38B6}" srcOrd="1" destOrd="0" presId="urn:microsoft.com/office/officeart/2005/8/layout/orgChart1"/>
    <dgm:cxn modelId="{6C37A517-52C2-F84D-BF12-4F49A72125C3}" type="presParOf" srcId="{6ACD23B5-D081-004E-9A02-F8D0C109719B}" destId="{64823123-0968-1547-AC24-367D3E635648}" srcOrd="1" destOrd="0" presId="urn:microsoft.com/office/officeart/2005/8/layout/orgChart1"/>
    <dgm:cxn modelId="{0F7E8E81-24D5-8745-83D2-73EE2D7AF940}" type="presParOf" srcId="{64823123-0968-1547-AC24-367D3E635648}" destId="{C367AED8-DC99-C045-99E5-7116722F65CC}" srcOrd="0" destOrd="0" presId="urn:microsoft.com/office/officeart/2005/8/layout/orgChart1"/>
    <dgm:cxn modelId="{D9CAD1B0-26AC-0645-BB91-E16952306C30}" type="presParOf" srcId="{64823123-0968-1547-AC24-367D3E635648}" destId="{58A9DF45-62B4-3E4D-9A48-261662EB6DEB}" srcOrd="1" destOrd="0" presId="urn:microsoft.com/office/officeart/2005/8/layout/orgChart1"/>
    <dgm:cxn modelId="{05506AA2-6EB2-C042-A67F-2D124F5C8F62}" type="presParOf" srcId="{58A9DF45-62B4-3E4D-9A48-261662EB6DEB}" destId="{C5EA5529-916B-D346-A319-5B881744B2D6}" srcOrd="0" destOrd="0" presId="urn:microsoft.com/office/officeart/2005/8/layout/orgChart1"/>
    <dgm:cxn modelId="{E3F05FB2-F423-504A-AEF8-33840336C486}" type="presParOf" srcId="{C5EA5529-916B-D346-A319-5B881744B2D6}" destId="{D2B2B58E-4007-A849-8553-7A5C219949C2}" srcOrd="0" destOrd="0" presId="urn:microsoft.com/office/officeart/2005/8/layout/orgChart1"/>
    <dgm:cxn modelId="{C509C025-D2AE-9D46-BAC0-BC15DAAA9F6E}" type="presParOf" srcId="{C5EA5529-916B-D346-A319-5B881744B2D6}" destId="{7A077340-4762-0847-85D7-4D6AA853CFF6}" srcOrd="1" destOrd="0" presId="urn:microsoft.com/office/officeart/2005/8/layout/orgChart1"/>
    <dgm:cxn modelId="{534D95CB-36CF-DC41-AE87-975D4AEAB9D7}" type="presParOf" srcId="{58A9DF45-62B4-3E4D-9A48-261662EB6DEB}" destId="{C9FC5A57-C8A1-1949-9FFC-1560D6620504}" srcOrd="1" destOrd="0" presId="urn:microsoft.com/office/officeart/2005/8/layout/orgChart1"/>
    <dgm:cxn modelId="{710DB7F2-D63D-5845-B0D7-8E5AF64E4055}" type="presParOf" srcId="{C9FC5A57-C8A1-1949-9FFC-1560D6620504}" destId="{AFA29E20-BD2F-BF42-8A34-FAF5138F3686}" srcOrd="0" destOrd="0" presId="urn:microsoft.com/office/officeart/2005/8/layout/orgChart1"/>
    <dgm:cxn modelId="{CA508BBE-4592-674B-B3B8-C187C3DAF4C4}" type="presParOf" srcId="{C9FC5A57-C8A1-1949-9FFC-1560D6620504}" destId="{0A3F8DE1-7B1F-C74E-83E6-6B0844E9E1D5}" srcOrd="1" destOrd="0" presId="urn:microsoft.com/office/officeart/2005/8/layout/orgChart1"/>
    <dgm:cxn modelId="{14D64112-445C-5243-95F2-8D5B9BAA9474}" type="presParOf" srcId="{0A3F8DE1-7B1F-C74E-83E6-6B0844E9E1D5}" destId="{B3CF1DB3-60F3-C440-8EFE-45B0E2E129D0}" srcOrd="0" destOrd="0" presId="urn:microsoft.com/office/officeart/2005/8/layout/orgChart1"/>
    <dgm:cxn modelId="{36DCF9BB-492A-C949-8EE5-0DE013CCEED3}" type="presParOf" srcId="{B3CF1DB3-60F3-C440-8EFE-45B0E2E129D0}" destId="{7DF476F3-3F44-EA45-A417-6B81431A3EE3}" srcOrd="0" destOrd="0" presId="urn:microsoft.com/office/officeart/2005/8/layout/orgChart1"/>
    <dgm:cxn modelId="{C93E5A82-A484-6046-AE02-78ADA54DD7AB}" type="presParOf" srcId="{B3CF1DB3-60F3-C440-8EFE-45B0E2E129D0}" destId="{707A560B-0F57-DF4F-9AC2-8EF3EFE886C3}" srcOrd="1" destOrd="0" presId="urn:microsoft.com/office/officeart/2005/8/layout/orgChart1"/>
    <dgm:cxn modelId="{BB5D4A67-7F9F-014D-9353-A2031695FDED}" type="presParOf" srcId="{0A3F8DE1-7B1F-C74E-83E6-6B0844E9E1D5}" destId="{F177783C-CE78-5742-A4A4-E28D8B61B911}" srcOrd="1" destOrd="0" presId="urn:microsoft.com/office/officeart/2005/8/layout/orgChart1"/>
    <dgm:cxn modelId="{575CA05E-8405-9942-B8E7-6B5D48D89712}" type="presParOf" srcId="{F177783C-CE78-5742-A4A4-E28D8B61B911}" destId="{B7FD5E47-1B18-7C43-B848-4768A8EBECD8}" srcOrd="0" destOrd="0" presId="urn:microsoft.com/office/officeart/2005/8/layout/orgChart1"/>
    <dgm:cxn modelId="{A6EE3E4B-8C5B-4C49-9949-170B78FFB104}" type="presParOf" srcId="{F177783C-CE78-5742-A4A4-E28D8B61B911}" destId="{8FBBFCCD-B3B8-8A46-8F01-56221751458D}" srcOrd="1" destOrd="0" presId="urn:microsoft.com/office/officeart/2005/8/layout/orgChart1"/>
    <dgm:cxn modelId="{8515DD7E-FC78-684E-9A12-1BEB02CC8CBC}" type="presParOf" srcId="{8FBBFCCD-B3B8-8A46-8F01-56221751458D}" destId="{1E68B676-89AD-244E-8267-061C1DED6002}" srcOrd="0" destOrd="0" presId="urn:microsoft.com/office/officeart/2005/8/layout/orgChart1"/>
    <dgm:cxn modelId="{7EA259DC-35C6-2048-9FF6-1C04459E1C0C}" type="presParOf" srcId="{1E68B676-89AD-244E-8267-061C1DED6002}" destId="{BE883C04-0ACA-884E-BD7C-D94432D8CB0B}" srcOrd="0" destOrd="0" presId="urn:microsoft.com/office/officeart/2005/8/layout/orgChart1"/>
    <dgm:cxn modelId="{E8AB9A4C-F99C-BA4F-B997-44A01F2296FA}" type="presParOf" srcId="{1E68B676-89AD-244E-8267-061C1DED6002}" destId="{AA949DE7-73CA-2A41-A6EF-387E66A73F82}" srcOrd="1" destOrd="0" presId="urn:microsoft.com/office/officeart/2005/8/layout/orgChart1"/>
    <dgm:cxn modelId="{79418D9A-0D1F-6B49-A0E2-D49385BD161B}" type="presParOf" srcId="{8FBBFCCD-B3B8-8A46-8F01-56221751458D}" destId="{CEEE89B8-0251-8B47-B465-52D72D9AC0A1}" srcOrd="1" destOrd="0" presId="urn:microsoft.com/office/officeart/2005/8/layout/orgChart1"/>
    <dgm:cxn modelId="{4E316CC8-761B-DD4C-8254-526C91EF365A}" type="presParOf" srcId="{8FBBFCCD-B3B8-8A46-8F01-56221751458D}" destId="{43D4AF15-100D-D54B-A34D-237E8B72FCE7}" srcOrd="2" destOrd="0" presId="urn:microsoft.com/office/officeart/2005/8/layout/orgChart1"/>
    <dgm:cxn modelId="{30CEA1D3-4E39-694A-9386-0A0AB8A580DD}" type="presParOf" srcId="{0A3F8DE1-7B1F-C74E-83E6-6B0844E9E1D5}" destId="{280CB246-D265-0C4D-8238-754BF7754A73}" srcOrd="2" destOrd="0" presId="urn:microsoft.com/office/officeart/2005/8/layout/orgChart1"/>
    <dgm:cxn modelId="{5AF22606-50B3-824D-89EE-7285773D8E21}" type="presParOf" srcId="{58A9DF45-62B4-3E4D-9A48-261662EB6DEB}" destId="{63F45A52-ABFE-AF48-93D6-6F2422DBB906}" srcOrd="2" destOrd="0" presId="urn:microsoft.com/office/officeart/2005/8/layout/orgChart1"/>
    <dgm:cxn modelId="{F3D12A8F-6A38-8746-AA13-D358052F23AB}" type="presParOf" srcId="{64823123-0968-1547-AC24-367D3E635648}" destId="{0BC3F07C-43B8-D348-BB62-C68EC9C787DD}" srcOrd="2" destOrd="0" presId="urn:microsoft.com/office/officeart/2005/8/layout/orgChart1"/>
    <dgm:cxn modelId="{6739A202-EB98-334A-A39B-B6BF8D458F3B}" type="presParOf" srcId="{64823123-0968-1547-AC24-367D3E635648}" destId="{1B9436D1-1819-C142-8A79-4248EC71A486}" srcOrd="3" destOrd="0" presId="urn:microsoft.com/office/officeart/2005/8/layout/orgChart1"/>
    <dgm:cxn modelId="{6B1CB51B-A9DA-C349-AE04-8C06CFA6CBD1}" type="presParOf" srcId="{1B9436D1-1819-C142-8A79-4248EC71A486}" destId="{7B21D2A9-9595-2B45-A2AC-D0BBF4C21D63}" srcOrd="0" destOrd="0" presId="urn:microsoft.com/office/officeart/2005/8/layout/orgChart1"/>
    <dgm:cxn modelId="{4FC9B285-527D-6C4E-BA27-7A1AB436DF26}" type="presParOf" srcId="{7B21D2A9-9595-2B45-A2AC-D0BBF4C21D63}" destId="{C5507498-8388-E34F-88C0-26B28DA6CBF6}" srcOrd="0" destOrd="0" presId="urn:microsoft.com/office/officeart/2005/8/layout/orgChart1"/>
    <dgm:cxn modelId="{FD5ADF19-3AD2-D146-8DDF-17DD90F8DE98}" type="presParOf" srcId="{7B21D2A9-9595-2B45-A2AC-D0BBF4C21D63}" destId="{78B3F429-5B4B-244D-BBA8-39D0A23AEF27}" srcOrd="1" destOrd="0" presId="urn:microsoft.com/office/officeart/2005/8/layout/orgChart1"/>
    <dgm:cxn modelId="{847A1014-540C-7B4F-B360-85EF18496E64}" type="presParOf" srcId="{1B9436D1-1819-C142-8A79-4248EC71A486}" destId="{8EC794C9-6B31-8149-90A0-B9C1E029958D}" srcOrd="1" destOrd="0" presId="urn:microsoft.com/office/officeart/2005/8/layout/orgChart1"/>
    <dgm:cxn modelId="{31C3E5D2-89DA-5B48-9118-DEC663EE1464}" type="presParOf" srcId="{8EC794C9-6B31-8149-90A0-B9C1E029958D}" destId="{B9F33796-1B24-0147-BDF1-45051C71684E}" srcOrd="0" destOrd="0" presId="urn:microsoft.com/office/officeart/2005/8/layout/orgChart1"/>
    <dgm:cxn modelId="{E75419CD-42DC-1B4C-9959-ED2425D168D2}" type="presParOf" srcId="{8EC794C9-6B31-8149-90A0-B9C1E029958D}" destId="{CCD4A413-D477-B941-A4C7-D41C8154BEC5}" srcOrd="1" destOrd="0" presId="urn:microsoft.com/office/officeart/2005/8/layout/orgChart1"/>
    <dgm:cxn modelId="{93222798-ECF3-1C40-AE01-AAFF517AB81D}" type="presParOf" srcId="{CCD4A413-D477-B941-A4C7-D41C8154BEC5}" destId="{43CCC6A1-2E74-AF48-A60C-E84F01C50BCC}" srcOrd="0" destOrd="0" presId="urn:microsoft.com/office/officeart/2005/8/layout/orgChart1"/>
    <dgm:cxn modelId="{832BB26C-0B59-B748-8A88-C06E0385CE6B}" type="presParOf" srcId="{43CCC6A1-2E74-AF48-A60C-E84F01C50BCC}" destId="{BEF55419-290C-6640-A498-28086EED3DC5}" srcOrd="0" destOrd="0" presId="urn:microsoft.com/office/officeart/2005/8/layout/orgChart1"/>
    <dgm:cxn modelId="{9158951F-45D4-BB40-BFA7-F87B58AF9876}" type="presParOf" srcId="{43CCC6A1-2E74-AF48-A60C-E84F01C50BCC}" destId="{0F7FBB69-B231-0647-AC82-4208F5884793}" srcOrd="1" destOrd="0" presId="urn:microsoft.com/office/officeart/2005/8/layout/orgChart1"/>
    <dgm:cxn modelId="{2EB36BFC-BD8E-BF4E-9A0B-EEAB33CDE131}" type="presParOf" srcId="{CCD4A413-D477-B941-A4C7-D41C8154BEC5}" destId="{73D75A17-A644-9F47-9D06-3BE85597EFA3}" srcOrd="1" destOrd="0" presId="urn:microsoft.com/office/officeart/2005/8/layout/orgChart1"/>
    <dgm:cxn modelId="{987B4771-B005-6645-B027-202AECF968FA}" type="presParOf" srcId="{73D75A17-A644-9F47-9D06-3BE85597EFA3}" destId="{B4F78B7F-2306-2E4F-9353-A0240B934BA6}" srcOrd="0" destOrd="0" presId="urn:microsoft.com/office/officeart/2005/8/layout/orgChart1"/>
    <dgm:cxn modelId="{94544633-46AC-D94A-9C6A-25373FACBE22}" type="presParOf" srcId="{73D75A17-A644-9F47-9D06-3BE85597EFA3}" destId="{1C8AF73C-72A2-1943-B339-FEC9656832C1}" srcOrd="1" destOrd="0" presId="urn:microsoft.com/office/officeart/2005/8/layout/orgChart1"/>
    <dgm:cxn modelId="{0917C380-79A3-814E-865B-BEC7983C8691}" type="presParOf" srcId="{1C8AF73C-72A2-1943-B339-FEC9656832C1}" destId="{356FC585-8CC1-6146-8B26-9665AEF6CFCD}" srcOrd="0" destOrd="0" presId="urn:microsoft.com/office/officeart/2005/8/layout/orgChart1"/>
    <dgm:cxn modelId="{A7B1C467-B1EF-8245-A21A-6AD1C705E9D8}" type="presParOf" srcId="{356FC585-8CC1-6146-8B26-9665AEF6CFCD}" destId="{7DC00948-118D-A84A-A5D7-8710CCD8D742}" srcOrd="0" destOrd="0" presId="urn:microsoft.com/office/officeart/2005/8/layout/orgChart1"/>
    <dgm:cxn modelId="{C6389D61-FD84-C741-92B6-DD51A35B6E88}" type="presParOf" srcId="{356FC585-8CC1-6146-8B26-9665AEF6CFCD}" destId="{724D5C42-C5E7-B04C-B6B3-8A4D8070DAE8}" srcOrd="1" destOrd="0" presId="urn:microsoft.com/office/officeart/2005/8/layout/orgChart1"/>
    <dgm:cxn modelId="{1A6C4A59-0D9A-EB4D-B07B-8902C5CEFADE}" type="presParOf" srcId="{1C8AF73C-72A2-1943-B339-FEC9656832C1}" destId="{EDCC7EB2-A922-DE48-BDFA-71797CB5365D}" srcOrd="1" destOrd="0" presId="urn:microsoft.com/office/officeart/2005/8/layout/orgChart1"/>
    <dgm:cxn modelId="{1B3BB392-B388-914E-B512-2C61AD3EF322}" type="presParOf" srcId="{EDCC7EB2-A922-DE48-BDFA-71797CB5365D}" destId="{A7C2BC24-6050-8A4A-81BA-F9980B34BC39}" srcOrd="0" destOrd="0" presId="urn:microsoft.com/office/officeart/2005/8/layout/orgChart1"/>
    <dgm:cxn modelId="{67F6643D-6361-5C4E-9FEB-79D4701CAED7}" type="presParOf" srcId="{EDCC7EB2-A922-DE48-BDFA-71797CB5365D}" destId="{B616658A-6366-B14F-946A-BA37002361AC}" srcOrd="1" destOrd="0" presId="urn:microsoft.com/office/officeart/2005/8/layout/orgChart1"/>
    <dgm:cxn modelId="{91753641-A07A-A142-B11D-DD10170978FA}" type="presParOf" srcId="{B616658A-6366-B14F-946A-BA37002361AC}" destId="{5666B2B9-D1D2-7B4C-99FE-199B8A535118}" srcOrd="0" destOrd="0" presId="urn:microsoft.com/office/officeart/2005/8/layout/orgChart1"/>
    <dgm:cxn modelId="{C413F7BE-1703-D941-A804-92B711BCFA69}" type="presParOf" srcId="{5666B2B9-D1D2-7B4C-99FE-199B8A535118}" destId="{1683E995-AD04-B240-9E30-AB11D45B46B1}" srcOrd="0" destOrd="0" presId="urn:microsoft.com/office/officeart/2005/8/layout/orgChart1"/>
    <dgm:cxn modelId="{9ADC0B36-91F0-2142-9CBA-5B1609C1CEB6}" type="presParOf" srcId="{5666B2B9-D1D2-7B4C-99FE-199B8A535118}" destId="{5FB9DECF-8D7E-764A-8243-F3C689B0DC84}" srcOrd="1" destOrd="0" presId="urn:microsoft.com/office/officeart/2005/8/layout/orgChart1"/>
    <dgm:cxn modelId="{18FBF59C-A483-2246-AAEA-033EB23205EF}" type="presParOf" srcId="{B616658A-6366-B14F-946A-BA37002361AC}" destId="{86DDC908-CA7B-0C49-9E58-99F7BCE31401}" srcOrd="1" destOrd="0" presId="urn:microsoft.com/office/officeart/2005/8/layout/orgChart1"/>
    <dgm:cxn modelId="{C58CFF04-6793-424A-9574-3863B0B10E54}" type="presParOf" srcId="{B616658A-6366-B14F-946A-BA37002361AC}" destId="{5E0AC994-C660-5147-BE76-5C48EFCBE61C}" srcOrd="2" destOrd="0" presId="urn:microsoft.com/office/officeart/2005/8/layout/orgChart1"/>
    <dgm:cxn modelId="{EEE7E7CF-6971-1D4A-8F58-25678C76A35B}" type="presParOf" srcId="{1C8AF73C-72A2-1943-B339-FEC9656832C1}" destId="{720FE6A7-E6DD-5547-80A9-14E4FB4A55AC}" srcOrd="2" destOrd="0" presId="urn:microsoft.com/office/officeart/2005/8/layout/orgChart1"/>
    <dgm:cxn modelId="{6750B598-3194-FA47-8957-2ECC9B94EBDD}" type="presParOf" srcId="{73D75A17-A644-9F47-9D06-3BE85597EFA3}" destId="{7A15486C-8BBC-644C-8FBF-5C1A1C1BA40E}" srcOrd="2" destOrd="0" presId="urn:microsoft.com/office/officeart/2005/8/layout/orgChart1"/>
    <dgm:cxn modelId="{5DFE5CF6-8F68-0B47-96AF-7D20C1B2294C}" type="presParOf" srcId="{73D75A17-A644-9F47-9D06-3BE85597EFA3}" destId="{EF20C42B-63B6-3048-880D-136689E454BC}" srcOrd="3" destOrd="0" presId="urn:microsoft.com/office/officeart/2005/8/layout/orgChart1"/>
    <dgm:cxn modelId="{3B51C4BF-11E9-8E4F-945B-A8C5AFF6A8FF}" type="presParOf" srcId="{EF20C42B-63B6-3048-880D-136689E454BC}" destId="{2BD2FB44-A834-EF46-9E6B-DA4B98C058A0}" srcOrd="0" destOrd="0" presId="urn:microsoft.com/office/officeart/2005/8/layout/orgChart1"/>
    <dgm:cxn modelId="{D0BDAE4C-C321-D948-8686-64A4190B8416}" type="presParOf" srcId="{2BD2FB44-A834-EF46-9E6B-DA4B98C058A0}" destId="{64EBA6E0-CF7F-984F-B059-B65D82A5A7D0}" srcOrd="0" destOrd="0" presId="urn:microsoft.com/office/officeart/2005/8/layout/orgChart1"/>
    <dgm:cxn modelId="{99D40297-0C5C-9A43-BB1D-CEB57933C460}" type="presParOf" srcId="{2BD2FB44-A834-EF46-9E6B-DA4B98C058A0}" destId="{01A8F00E-D995-C646-B130-FF4E7EE23401}" srcOrd="1" destOrd="0" presId="urn:microsoft.com/office/officeart/2005/8/layout/orgChart1"/>
    <dgm:cxn modelId="{B3229B67-FB86-2B47-9E28-59B3699F4453}" type="presParOf" srcId="{EF20C42B-63B6-3048-880D-136689E454BC}" destId="{188C5A26-99A6-C848-AA56-B3AB19C0BCD7}" srcOrd="1" destOrd="0" presId="urn:microsoft.com/office/officeart/2005/8/layout/orgChart1"/>
    <dgm:cxn modelId="{8FAA2BCF-34B8-6040-BB4D-CBDA120FFC1C}" type="presParOf" srcId="{188C5A26-99A6-C848-AA56-B3AB19C0BCD7}" destId="{C659660F-09F3-6942-8C36-6C79DB2E27D7}" srcOrd="0" destOrd="0" presId="urn:microsoft.com/office/officeart/2005/8/layout/orgChart1"/>
    <dgm:cxn modelId="{9AA52DEC-F93B-6940-A561-8BB5F4DBD2F8}" type="presParOf" srcId="{188C5A26-99A6-C848-AA56-B3AB19C0BCD7}" destId="{DAFBC64C-5F55-AF40-81AC-A02D5803A23A}" srcOrd="1" destOrd="0" presId="urn:microsoft.com/office/officeart/2005/8/layout/orgChart1"/>
    <dgm:cxn modelId="{CDB5EC06-91C3-BD41-8643-FE0040C3C773}" type="presParOf" srcId="{DAFBC64C-5F55-AF40-81AC-A02D5803A23A}" destId="{5F181CF3-265A-F24E-AC3B-BAC182C3B781}" srcOrd="0" destOrd="0" presId="urn:microsoft.com/office/officeart/2005/8/layout/orgChart1"/>
    <dgm:cxn modelId="{E8A94796-6242-3F43-ACFE-D2FFCC9F098D}" type="presParOf" srcId="{5F181CF3-265A-F24E-AC3B-BAC182C3B781}" destId="{E0E08BB9-15B5-AA4D-9641-3379748ED924}" srcOrd="0" destOrd="0" presId="urn:microsoft.com/office/officeart/2005/8/layout/orgChart1"/>
    <dgm:cxn modelId="{38B3ED11-400A-DE41-99B0-3669A2F71770}" type="presParOf" srcId="{5F181CF3-265A-F24E-AC3B-BAC182C3B781}" destId="{1130E437-9F7C-4D49-BAA9-149F27F61426}" srcOrd="1" destOrd="0" presId="urn:microsoft.com/office/officeart/2005/8/layout/orgChart1"/>
    <dgm:cxn modelId="{BC737B89-710E-7848-84B9-A831A2286DBC}" type="presParOf" srcId="{DAFBC64C-5F55-AF40-81AC-A02D5803A23A}" destId="{2446C304-BD8A-BF4E-B5C3-D8786451F0EA}" srcOrd="1" destOrd="0" presId="urn:microsoft.com/office/officeart/2005/8/layout/orgChart1"/>
    <dgm:cxn modelId="{B6CAF4C4-708E-C543-9A7D-E7467F5C5BC7}" type="presParOf" srcId="{2446C304-BD8A-BF4E-B5C3-D8786451F0EA}" destId="{E92E34A9-CE3A-3C44-8AD9-E65A40C0D489}" srcOrd="0" destOrd="0" presId="urn:microsoft.com/office/officeart/2005/8/layout/orgChart1"/>
    <dgm:cxn modelId="{B19C0DAF-98E3-F049-ABE4-A1A07484A221}" type="presParOf" srcId="{2446C304-BD8A-BF4E-B5C3-D8786451F0EA}" destId="{8C14D089-16AB-8A49-976F-B9E1A9639DF3}" srcOrd="1" destOrd="0" presId="urn:microsoft.com/office/officeart/2005/8/layout/orgChart1"/>
    <dgm:cxn modelId="{172F0F2F-0241-354C-AA7B-0C79AB11494F}" type="presParOf" srcId="{8C14D089-16AB-8A49-976F-B9E1A9639DF3}" destId="{DAC6CC8F-555A-4F42-95D7-AD6AE658AF58}" srcOrd="0" destOrd="0" presId="urn:microsoft.com/office/officeart/2005/8/layout/orgChart1"/>
    <dgm:cxn modelId="{7FE025D8-A453-F54D-BADC-29A5DE4EF035}" type="presParOf" srcId="{DAC6CC8F-555A-4F42-95D7-AD6AE658AF58}" destId="{0B39C79C-11C5-104C-819F-0BEBE264D672}" srcOrd="0" destOrd="0" presId="urn:microsoft.com/office/officeart/2005/8/layout/orgChart1"/>
    <dgm:cxn modelId="{D06E2E97-6A6A-C748-BDD6-77B4F4B5C90C}" type="presParOf" srcId="{DAC6CC8F-555A-4F42-95D7-AD6AE658AF58}" destId="{DA5B44B5-925E-5A49-B3B8-BAB8374EECB9}" srcOrd="1" destOrd="0" presId="urn:microsoft.com/office/officeart/2005/8/layout/orgChart1"/>
    <dgm:cxn modelId="{F89D79F5-ADCA-7B4C-A464-B399657CE719}" type="presParOf" srcId="{8C14D089-16AB-8A49-976F-B9E1A9639DF3}" destId="{8F2CB7A0-4B02-BD4C-8A8B-9925929CD45D}" srcOrd="1" destOrd="0" presId="urn:microsoft.com/office/officeart/2005/8/layout/orgChart1"/>
    <dgm:cxn modelId="{EDDC2445-7611-0B4A-B77C-A25F40FF1C57}" type="presParOf" srcId="{8C14D089-16AB-8A49-976F-B9E1A9639DF3}" destId="{3DE3986C-943F-7643-9FA9-2428CE59058F}" srcOrd="2" destOrd="0" presId="urn:microsoft.com/office/officeart/2005/8/layout/orgChart1"/>
    <dgm:cxn modelId="{A3F9DC4C-037D-A54E-92ED-73B24BE20C2D}" type="presParOf" srcId="{DAFBC64C-5F55-AF40-81AC-A02D5803A23A}" destId="{056C94E7-ABA1-484F-B873-4D1B4B3859B1}" srcOrd="2" destOrd="0" presId="urn:microsoft.com/office/officeart/2005/8/layout/orgChart1"/>
    <dgm:cxn modelId="{E9911A78-E1A9-C640-BF37-A70D3E7B8325}" type="presParOf" srcId="{188C5A26-99A6-C848-AA56-B3AB19C0BCD7}" destId="{04F89853-B0DE-B742-9480-02C450A2FEC8}" srcOrd="2" destOrd="0" presId="urn:microsoft.com/office/officeart/2005/8/layout/orgChart1"/>
    <dgm:cxn modelId="{7941187A-52C5-2548-95FA-970DBFF44FF8}" type="presParOf" srcId="{188C5A26-99A6-C848-AA56-B3AB19C0BCD7}" destId="{5238EFC7-D33D-C84C-8B54-472895160ED7}" srcOrd="3" destOrd="0" presId="urn:microsoft.com/office/officeart/2005/8/layout/orgChart1"/>
    <dgm:cxn modelId="{561A1013-6D00-BE4A-BADA-2AAECE093274}" type="presParOf" srcId="{5238EFC7-D33D-C84C-8B54-472895160ED7}" destId="{A0497EBF-5BA1-3F4D-BEED-7CB08F1C61ED}" srcOrd="0" destOrd="0" presId="urn:microsoft.com/office/officeart/2005/8/layout/orgChart1"/>
    <dgm:cxn modelId="{33EED4F1-1262-8947-9A12-32DA4F03083B}" type="presParOf" srcId="{A0497EBF-5BA1-3F4D-BEED-7CB08F1C61ED}" destId="{C9D2E711-A95F-064C-997A-C4BC2BC5D2BC}" srcOrd="0" destOrd="0" presId="urn:microsoft.com/office/officeart/2005/8/layout/orgChart1"/>
    <dgm:cxn modelId="{BE805B02-22C6-6945-81AB-BEE7FD0A7C31}" type="presParOf" srcId="{A0497EBF-5BA1-3F4D-BEED-7CB08F1C61ED}" destId="{50B22A0B-279B-284E-BE7E-F48C4B90D7FA}" srcOrd="1" destOrd="0" presId="urn:microsoft.com/office/officeart/2005/8/layout/orgChart1"/>
    <dgm:cxn modelId="{AF389FA6-AA14-8247-88F0-128D9D75492F}" type="presParOf" srcId="{5238EFC7-D33D-C84C-8B54-472895160ED7}" destId="{DEDADF26-DD85-FC48-9F9A-E4E6E332B184}" srcOrd="1" destOrd="0" presId="urn:microsoft.com/office/officeart/2005/8/layout/orgChart1"/>
    <dgm:cxn modelId="{7A87E05F-A430-E74E-851A-AF543F07FC10}" type="presParOf" srcId="{DEDADF26-DD85-FC48-9F9A-E4E6E332B184}" destId="{6BC7E33A-D4CE-E940-AB4D-F6120C635AD7}" srcOrd="0" destOrd="0" presId="urn:microsoft.com/office/officeart/2005/8/layout/orgChart1"/>
    <dgm:cxn modelId="{3B66F365-EBB7-1945-BA19-D2D5A94CD58B}" type="presParOf" srcId="{DEDADF26-DD85-FC48-9F9A-E4E6E332B184}" destId="{8C8FE132-D098-514D-937A-A5FB2F6546F2}" srcOrd="1" destOrd="0" presId="urn:microsoft.com/office/officeart/2005/8/layout/orgChart1"/>
    <dgm:cxn modelId="{94B3E9E4-605B-F94E-85E3-DC5B9FEF2DF9}" type="presParOf" srcId="{8C8FE132-D098-514D-937A-A5FB2F6546F2}" destId="{B5C895FC-14CE-0C4F-AACD-61889CDC1B58}" srcOrd="0" destOrd="0" presId="urn:microsoft.com/office/officeart/2005/8/layout/orgChart1"/>
    <dgm:cxn modelId="{636B366D-924B-C142-BC8B-4FA3C8FC175C}" type="presParOf" srcId="{B5C895FC-14CE-0C4F-AACD-61889CDC1B58}" destId="{4CDEC902-8A21-BC4C-8F24-C1752D7F9F64}" srcOrd="0" destOrd="0" presId="urn:microsoft.com/office/officeart/2005/8/layout/orgChart1"/>
    <dgm:cxn modelId="{512D4729-98BD-BF4A-8D2D-8571F845CF3E}" type="presParOf" srcId="{B5C895FC-14CE-0C4F-AACD-61889CDC1B58}" destId="{07A76244-A4C6-AD41-977D-355EC1A61FF5}" srcOrd="1" destOrd="0" presId="urn:microsoft.com/office/officeart/2005/8/layout/orgChart1"/>
    <dgm:cxn modelId="{7C9DB0CF-5EE9-884F-85A0-EBF37ECAD68E}" type="presParOf" srcId="{8C8FE132-D098-514D-937A-A5FB2F6546F2}" destId="{B15DF635-A440-EF4B-8660-E594C1C1AA97}" srcOrd="1" destOrd="0" presId="urn:microsoft.com/office/officeart/2005/8/layout/orgChart1"/>
    <dgm:cxn modelId="{6B835131-6636-D84E-BBAE-B4DA759C1BC4}" type="presParOf" srcId="{8C8FE132-D098-514D-937A-A5FB2F6546F2}" destId="{FB8C05DF-E8A9-8D49-AA95-47EFC4E11B64}" srcOrd="2" destOrd="0" presId="urn:microsoft.com/office/officeart/2005/8/layout/orgChart1"/>
    <dgm:cxn modelId="{D90916F9-D813-F74D-A42F-1DB66EDE94DE}" type="presParOf" srcId="{5238EFC7-D33D-C84C-8B54-472895160ED7}" destId="{769DDF38-4F03-B74B-9776-723B5D9BE4F9}" srcOrd="2" destOrd="0" presId="urn:microsoft.com/office/officeart/2005/8/layout/orgChart1"/>
    <dgm:cxn modelId="{CD43D0E6-4D96-624E-9109-070C96390188}" type="presParOf" srcId="{EF20C42B-63B6-3048-880D-136689E454BC}" destId="{92741744-2F9D-4643-821F-9D4B74D812D0}" srcOrd="2" destOrd="0" presId="urn:microsoft.com/office/officeart/2005/8/layout/orgChart1"/>
    <dgm:cxn modelId="{8AD024E0-5834-584D-94FA-28E9266F18BC}" type="presParOf" srcId="{CCD4A413-D477-B941-A4C7-D41C8154BEC5}" destId="{2AC1C1DC-2F1C-1E46-8B4E-E6A9BFBBF36F}" srcOrd="2" destOrd="0" presId="urn:microsoft.com/office/officeart/2005/8/layout/orgChart1"/>
    <dgm:cxn modelId="{822452EE-5086-D641-B5CD-CE705C8A0EE9}" type="presParOf" srcId="{1B9436D1-1819-C142-8A79-4248EC71A486}" destId="{86184FBF-C864-214B-AEFF-2EECD13512EB}" srcOrd="2" destOrd="0" presId="urn:microsoft.com/office/officeart/2005/8/layout/orgChart1"/>
    <dgm:cxn modelId="{B3692EAB-F5BF-254E-9311-DF629DDBB4B0}" type="presParOf" srcId="{6ACD23B5-D081-004E-9A02-F8D0C109719B}" destId="{41EAF848-ED23-1F4B-9B63-C79361E56C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7E33A-D4CE-E940-AB4D-F6120C635AD7}">
      <dsp:nvSpPr>
        <dsp:cNvPr id="0" name=""/>
        <dsp:cNvSpPr/>
      </dsp:nvSpPr>
      <dsp:spPr>
        <a:xfrm>
          <a:off x="5712683" y="3550010"/>
          <a:ext cx="91440" cy="434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4603"/>
              </a:lnTo>
              <a:lnTo>
                <a:pt x="126850" y="4346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89853-B0DE-B742-9480-02C450A2FEC8}">
      <dsp:nvSpPr>
        <dsp:cNvPr id="0" name=""/>
        <dsp:cNvSpPr/>
      </dsp:nvSpPr>
      <dsp:spPr>
        <a:xfrm>
          <a:off x="5135754" y="2822508"/>
          <a:ext cx="1041765" cy="203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88"/>
              </a:lnTo>
              <a:lnTo>
                <a:pt x="1041765" y="93588"/>
              </a:lnTo>
              <a:lnTo>
                <a:pt x="1041765" y="2036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E34A9-CE3A-3C44-8AD9-E65A40C0D489}">
      <dsp:nvSpPr>
        <dsp:cNvPr id="0" name=""/>
        <dsp:cNvSpPr/>
      </dsp:nvSpPr>
      <dsp:spPr>
        <a:xfrm>
          <a:off x="3818974" y="3550010"/>
          <a:ext cx="130449" cy="420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038"/>
              </a:lnTo>
              <a:lnTo>
                <a:pt x="130449" y="420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9660F-09F3-6942-8C36-6C79DB2E27D7}">
      <dsp:nvSpPr>
        <dsp:cNvPr id="0" name=""/>
        <dsp:cNvSpPr/>
      </dsp:nvSpPr>
      <dsp:spPr>
        <a:xfrm>
          <a:off x="4238091" y="2822508"/>
          <a:ext cx="897663" cy="203606"/>
        </a:xfrm>
        <a:custGeom>
          <a:avLst/>
          <a:gdLst/>
          <a:ahLst/>
          <a:cxnLst/>
          <a:rect l="0" t="0" r="0" b="0"/>
          <a:pathLst>
            <a:path>
              <a:moveTo>
                <a:pt x="897663" y="0"/>
              </a:moveTo>
              <a:lnTo>
                <a:pt x="897663" y="93588"/>
              </a:lnTo>
              <a:lnTo>
                <a:pt x="0" y="93588"/>
              </a:lnTo>
              <a:lnTo>
                <a:pt x="0" y="2036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5486C-8BBC-644C-8FBF-5C1A1C1BA40E}">
      <dsp:nvSpPr>
        <dsp:cNvPr id="0" name=""/>
        <dsp:cNvSpPr/>
      </dsp:nvSpPr>
      <dsp:spPr>
        <a:xfrm>
          <a:off x="3946344" y="2013262"/>
          <a:ext cx="1189410" cy="285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32"/>
              </a:lnTo>
              <a:lnTo>
                <a:pt x="1189410" y="175332"/>
              </a:lnTo>
              <a:lnTo>
                <a:pt x="1189410" y="285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2BC24-6050-8A4A-81BA-F9980B34BC39}">
      <dsp:nvSpPr>
        <dsp:cNvPr id="0" name=""/>
        <dsp:cNvSpPr/>
      </dsp:nvSpPr>
      <dsp:spPr>
        <a:xfrm>
          <a:off x="1813938" y="2831781"/>
          <a:ext cx="91440" cy="718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8229"/>
              </a:lnTo>
              <a:lnTo>
                <a:pt x="74146" y="7182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78B7F-2306-2E4F-9353-A0240B934BA6}">
      <dsp:nvSpPr>
        <dsp:cNvPr id="0" name=""/>
        <dsp:cNvSpPr/>
      </dsp:nvSpPr>
      <dsp:spPr>
        <a:xfrm>
          <a:off x="2278774" y="2013262"/>
          <a:ext cx="1667569" cy="294623"/>
        </a:xfrm>
        <a:custGeom>
          <a:avLst/>
          <a:gdLst/>
          <a:ahLst/>
          <a:cxnLst/>
          <a:rect l="0" t="0" r="0" b="0"/>
          <a:pathLst>
            <a:path>
              <a:moveTo>
                <a:pt x="1667569" y="0"/>
              </a:moveTo>
              <a:lnTo>
                <a:pt x="1667569" y="184605"/>
              </a:lnTo>
              <a:lnTo>
                <a:pt x="0" y="184605"/>
              </a:lnTo>
              <a:lnTo>
                <a:pt x="0" y="294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33796-1B24-0147-BDF1-45051C71684E}">
      <dsp:nvSpPr>
        <dsp:cNvPr id="0" name=""/>
        <dsp:cNvSpPr/>
      </dsp:nvSpPr>
      <dsp:spPr>
        <a:xfrm>
          <a:off x="3900624" y="1269331"/>
          <a:ext cx="91440" cy="2200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0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3F07C-43B8-D348-BB62-C68EC9C787DD}">
      <dsp:nvSpPr>
        <dsp:cNvPr id="0" name=""/>
        <dsp:cNvSpPr/>
      </dsp:nvSpPr>
      <dsp:spPr>
        <a:xfrm>
          <a:off x="2640535" y="525400"/>
          <a:ext cx="1305809" cy="220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18"/>
              </a:lnTo>
              <a:lnTo>
                <a:pt x="1305809" y="110018"/>
              </a:lnTo>
              <a:lnTo>
                <a:pt x="1305809" y="2200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D5E47-1B18-7C43-B848-4768A8EBECD8}">
      <dsp:nvSpPr>
        <dsp:cNvPr id="0" name=""/>
        <dsp:cNvSpPr/>
      </dsp:nvSpPr>
      <dsp:spPr>
        <a:xfrm>
          <a:off x="59059" y="2153693"/>
          <a:ext cx="91440" cy="664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4618"/>
              </a:lnTo>
              <a:lnTo>
                <a:pt x="71598" y="66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29E20-BD2F-BF42-8A34-FAF5138F3686}">
      <dsp:nvSpPr>
        <dsp:cNvPr id="0" name=""/>
        <dsp:cNvSpPr/>
      </dsp:nvSpPr>
      <dsp:spPr>
        <a:xfrm>
          <a:off x="523895" y="1269331"/>
          <a:ext cx="810830" cy="360466"/>
        </a:xfrm>
        <a:custGeom>
          <a:avLst/>
          <a:gdLst/>
          <a:ahLst/>
          <a:cxnLst/>
          <a:rect l="0" t="0" r="0" b="0"/>
          <a:pathLst>
            <a:path>
              <a:moveTo>
                <a:pt x="810830" y="0"/>
              </a:moveTo>
              <a:lnTo>
                <a:pt x="810830" y="250448"/>
              </a:lnTo>
              <a:lnTo>
                <a:pt x="0" y="250448"/>
              </a:lnTo>
              <a:lnTo>
                <a:pt x="0" y="360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7AED8-DC99-C045-99E5-7116722F65CC}">
      <dsp:nvSpPr>
        <dsp:cNvPr id="0" name=""/>
        <dsp:cNvSpPr/>
      </dsp:nvSpPr>
      <dsp:spPr>
        <a:xfrm>
          <a:off x="1334725" y="525400"/>
          <a:ext cx="1305809" cy="220036"/>
        </a:xfrm>
        <a:custGeom>
          <a:avLst/>
          <a:gdLst/>
          <a:ahLst/>
          <a:cxnLst/>
          <a:rect l="0" t="0" r="0" b="0"/>
          <a:pathLst>
            <a:path>
              <a:moveTo>
                <a:pt x="1305809" y="0"/>
              </a:moveTo>
              <a:lnTo>
                <a:pt x="1305809" y="110018"/>
              </a:lnTo>
              <a:lnTo>
                <a:pt x="0" y="110018"/>
              </a:lnTo>
              <a:lnTo>
                <a:pt x="0" y="2200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A31D0-5F27-A64C-84BA-FA4BFD80DF00}">
      <dsp:nvSpPr>
        <dsp:cNvPr id="0" name=""/>
        <dsp:cNvSpPr/>
      </dsp:nvSpPr>
      <dsp:spPr>
        <a:xfrm>
          <a:off x="2116639" y="1504"/>
          <a:ext cx="1047790" cy="52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Besvaret</a:t>
          </a:r>
          <a:r>
            <a:rPr lang="en-GB" sz="900" kern="1200" dirty="0"/>
            <a:t> </a:t>
          </a:r>
          <a:r>
            <a:rPr lang="en-GB" sz="900" kern="1200" dirty="0" err="1"/>
            <a:t>spørgeskema</a:t>
          </a:r>
          <a:endParaRPr lang="en-GB" sz="900" kern="1200" dirty="0"/>
        </a:p>
      </dsp:txBody>
      <dsp:txXfrm>
        <a:off x="2116639" y="1504"/>
        <a:ext cx="1047790" cy="523895"/>
      </dsp:txXfrm>
    </dsp:sp>
    <dsp:sp modelId="{D2B2B58E-4007-A849-8553-7A5C219949C2}">
      <dsp:nvSpPr>
        <dsp:cNvPr id="0" name=""/>
        <dsp:cNvSpPr/>
      </dsp:nvSpPr>
      <dsp:spPr>
        <a:xfrm>
          <a:off x="810830" y="745436"/>
          <a:ext cx="1047790" cy="52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Ja</a:t>
          </a:r>
          <a:endParaRPr lang="en-GB" sz="900" kern="1200" dirty="0"/>
        </a:p>
      </dsp:txBody>
      <dsp:txXfrm>
        <a:off x="810830" y="745436"/>
        <a:ext cx="1047790" cy="523895"/>
      </dsp:txXfrm>
    </dsp:sp>
    <dsp:sp modelId="{7DF476F3-3F44-EA45-A417-6B81431A3EE3}">
      <dsp:nvSpPr>
        <dsp:cNvPr id="0" name=""/>
        <dsp:cNvSpPr/>
      </dsp:nvSpPr>
      <dsp:spPr>
        <a:xfrm>
          <a:off x="0" y="1629797"/>
          <a:ext cx="1047790" cy="52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Under 5 </a:t>
          </a:r>
          <a:r>
            <a:rPr lang="en-GB" sz="900" kern="1200" dirty="0" err="1"/>
            <a:t>i</a:t>
          </a:r>
          <a:r>
            <a:rPr lang="en-GB" sz="900" kern="1200" dirty="0"/>
            <a:t> general </a:t>
          </a:r>
          <a:r>
            <a:rPr lang="en-GB" sz="900" kern="1200" dirty="0" err="1"/>
            <a:t>tilfredshed</a:t>
          </a:r>
          <a:endParaRPr lang="en-GB" sz="900" kern="1200" dirty="0"/>
        </a:p>
      </dsp:txBody>
      <dsp:txXfrm>
        <a:off x="0" y="1629797"/>
        <a:ext cx="1047790" cy="523895"/>
      </dsp:txXfrm>
    </dsp:sp>
    <dsp:sp modelId="{BE883C04-0ACA-884E-BD7C-D94432D8CB0B}">
      <dsp:nvSpPr>
        <dsp:cNvPr id="0" name=""/>
        <dsp:cNvSpPr/>
      </dsp:nvSpPr>
      <dsp:spPr>
        <a:xfrm>
          <a:off x="130657" y="2556364"/>
          <a:ext cx="1047790" cy="52389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Segment A: </a:t>
          </a:r>
          <a:br>
            <a:rPr lang="en-GB" sz="900" kern="1200" dirty="0"/>
          </a:br>
          <a:r>
            <a:rPr lang="en-GB" sz="900" kern="1200" dirty="0"/>
            <a:t>74 </a:t>
          </a:r>
          <a:r>
            <a:rPr lang="en-GB" sz="900" kern="1200" dirty="0" err="1"/>
            <a:t>medlemmer</a:t>
          </a:r>
          <a:endParaRPr lang="en-GB" sz="900" kern="1200" dirty="0"/>
        </a:p>
      </dsp:txBody>
      <dsp:txXfrm>
        <a:off x="130657" y="2556364"/>
        <a:ext cx="1047790" cy="523895"/>
      </dsp:txXfrm>
    </dsp:sp>
    <dsp:sp modelId="{C5507498-8388-E34F-88C0-26B28DA6CBF6}">
      <dsp:nvSpPr>
        <dsp:cNvPr id="0" name=""/>
        <dsp:cNvSpPr/>
      </dsp:nvSpPr>
      <dsp:spPr>
        <a:xfrm>
          <a:off x="3422448" y="745436"/>
          <a:ext cx="1047790" cy="52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Nej</a:t>
          </a:r>
          <a:endParaRPr lang="en-GB" sz="900" kern="1200" dirty="0"/>
        </a:p>
      </dsp:txBody>
      <dsp:txXfrm>
        <a:off x="3422448" y="745436"/>
        <a:ext cx="1047790" cy="523895"/>
      </dsp:txXfrm>
    </dsp:sp>
    <dsp:sp modelId="{BEF55419-290C-6640-A498-28086EED3DC5}">
      <dsp:nvSpPr>
        <dsp:cNvPr id="0" name=""/>
        <dsp:cNvSpPr/>
      </dsp:nvSpPr>
      <dsp:spPr>
        <a:xfrm>
          <a:off x="3422448" y="1489367"/>
          <a:ext cx="1047790" cy="52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Brug</a:t>
          </a:r>
          <a:r>
            <a:rPr lang="en-GB" sz="900" kern="1200" dirty="0"/>
            <a:t> </a:t>
          </a:r>
          <a:r>
            <a:rPr lang="en-GB" sz="900" kern="1200" dirty="0" err="1"/>
            <a:t>af</a:t>
          </a:r>
          <a:r>
            <a:rPr lang="en-GB" sz="900" kern="1200" dirty="0"/>
            <a:t> DI </a:t>
          </a:r>
          <a:r>
            <a:rPr lang="en-GB" sz="900" kern="1200" dirty="0" err="1"/>
            <a:t>ydelser</a:t>
          </a:r>
          <a:endParaRPr lang="en-GB" sz="900" kern="1200" dirty="0"/>
        </a:p>
      </dsp:txBody>
      <dsp:txXfrm>
        <a:off x="3422448" y="1489367"/>
        <a:ext cx="1047790" cy="523895"/>
      </dsp:txXfrm>
    </dsp:sp>
    <dsp:sp modelId="{7DC00948-118D-A84A-A5D7-8710CCD8D742}">
      <dsp:nvSpPr>
        <dsp:cNvPr id="0" name=""/>
        <dsp:cNvSpPr/>
      </dsp:nvSpPr>
      <dsp:spPr>
        <a:xfrm>
          <a:off x="1754879" y="2307886"/>
          <a:ext cx="1047790" cy="52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Intet</a:t>
          </a:r>
          <a:r>
            <a:rPr lang="en-GB" sz="900" kern="1200" dirty="0"/>
            <a:t> </a:t>
          </a:r>
          <a:r>
            <a:rPr lang="en-GB" sz="900" kern="1200" dirty="0" err="1"/>
            <a:t>brug</a:t>
          </a:r>
          <a:endParaRPr lang="en-GB" sz="900" kern="1200" dirty="0"/>
        </a:p>
      </dsp:txBody>
      <dsp:txXfrm>
        <a:off x="1754879" y="2307886"/>
        <a:ext cx="1047790" cy="523895"/>
      </dsp:txXfrm>
    </dsp:sp>
    <dsp:sp modelId="{1683E995-AD04-B240-9E30-AB11D45B46B1}">
      <dsp:nvSpPr>
        <dsp:cNvPr id="0" name=""/>
        <dsp:cNvSpPr/>
      </dsp:nvSpPr>
      <dsp:spPr>
        <a:xfrm>
          <a:off x="1888085" y="3288062"/>
          <a:ext cx="1047790" cy="52389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rgbClr val="C0E3B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Segment B: </a:t>
          </a:r>
          <a:br>
            <a:rPr lang="en-GB" sz="900" kern="1200" dirty="0"/>
          </a:br>
          <a:r>
            <a:rPr lang="en-GB" sz="900" kern="1200" dirty="0"/>
            <a:t>221 </a:t>
          </a:r>
          <a:r>
            <a:rPr lang="en-GB" sz="900" kern="1200" dirty="0" err="1"/>
            <a:t>medlemmer</a:t>
          </a:r>
          <a:endParaRPr lang="en-GB" sz="900" kern="1200" dirty="0"/>
        </a:p>
      </dsp:txBody>
      <dsp:txXfrm>
        <a:off x="1888085" y="3288062"/>
        <a:ext cx="1047790" cy="523895"/>
      </dsp:txXfrm>
    </dsp:sp>
    <dsp:sp modelId="{64EBA6E0-CF7F-984F-B059-B65D82A5A7D0}">
      <dsp:nvSpPr>
        <dsp:cNvPr id="0" name=""/>
        <dsp:cNvSpPr/>
      </dsp:nvSpPr>
      <dsp:spPr>
        <a:xfrm>
          <a:off x="4611858" y="2298613"/>
          <a:ext cx="1047790" cy="52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Lidt</a:t>
          </a:r>
          <a:r>
            <a:rPr lang="en-GB" sz="900" kern="1200" dirty="0"/>
            <a:t> </a:t>
          </a:r>
          <a:r>
            <a:rPr lang="en-GB" sz="900" kern="1200" dirty="0" err="1"/>
            <a:t>brug</a:t>
          </a:r>
          <a:endParaRPr lang="en-GB" sz="900" kern="1200" dirty="0"/>
        </a:p>
      </dsp:txBody>
      <dsp:txXfrm>
        <a:off x="4611858" y="2298613"/>
        <a:ext cx="1047790" cy="523895"/>
      </dsp:txXfrm>
    </dsp:sp>
    <dsp:sp modelId="{E0E08BB9-15B5-AA4D-9641-3379748ED924}">
      <dsp:nvSpPr>
        <dsp:cNvPr id="0" name=""/>
        <dsp:cNvSpPr/>
      </dsp:nvSpPr>
      <dsp:spPr>
        <a:xfrm>
          <a:off x="3714195" y="3026115"/>
          <a:ext cx="1047790" cy="52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 </a:t>
          </a:r>
          <a:r>
            <a:rPr lang="en-GB" sz="900" kern="1200" dirty="0" err="1"/>
            <a:t>Medlem</a:t>
          </a:r>
          <a:r>
            <a:rPr lang="en-GB" sz="900" kern="1200" dirty="0"/>
            <a:t> </a:t>
          </a:r>
          <a:r>
            <a:rPr lang="en-GB" sz="900" kern="1200" dirty="0" err="1"/>
            <a:t>af</a:t>
          </a:r>
          <a:r>
            <a:rPr lang="en-GB" sz="900" kern="1200" dirty="0"/>
            <a:t> 0 </a:t>
          </a:r>
          <a:r>
            <a:rPr lang="en-GB" sz="900" kern="1200" dirty="0" err="1"/>
            <a:t>branchefællesskaber</a:t>
          </a:r>
          <a:endParaRPr lang="en-GB" sz="900" kern="1200" dirty="0"/>
        </a:p>
      </dsp:txBody>
      <dsp:txXfrm>
        <a:off x="3714195" y="3026115"/>
        <a:ext cx="1047790" cy="523895"/>
      </dsp:txXfrm>
    </dsp:sp>
    <dsp:sp modelId="{0B39C79C-11C5-104C-819F-0BEBE264D672}">
      <dsp:nvSpPr>
        <dsp:cNvPr id="0" name=""/>
        <dsp:cNvSpPr/>
      </dsp:nvSpPr>
      <dsp:spPr>
        <a:xfrm>
          <a:off x="3949424" y="3708101"/>
          <a:ext cx="1047790" cy="52389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Segment C: </a:t>
          </a:r>
          <a:br>
            <a:rPr lang="en-GB" sz="900" kern="1200" dirty="0"/>
          </a:br>
          <a:r>
            <a:rPr lang="en-GB" sz="900" kern="1200" dirty="0"/>
            <a:t>1676 </a:t>
          </a:r>
          <a:r>
            <a:rPr lang="en-GB" sz="900" kern="1200" dirty="0" err="1"/>
            <a:t>medlemmer</a:t>
          </a:r>
          <a:endParaRPr lang="en-GB" sz="900" kern="1200" dirty="0"/>
        </a:p>
      </dsp:txBody>
      <dsp:txXfrm>
        <a:off x="3949424" y="3708101"/>
        <a:ext cx="1047790" cy="523895"/>
      </dsp:txXfrm>
    </dsp:sp>
    <dsp:sp modelId="{C9D2E711-A95F-064C-997A-C4BC2BC5D2BC}">
      <dsp:nvSpPr>
        <dsp:cNvPr id="0" name=""/>
        <dsp:cNvSpPr/>
      </dsp:nvSpPr>
      <dsp:spPr>
        <a:xfrm>
          <a:off x="5653624" y="3026115"/>
          <a:ext cx="1047790" cy="52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Tilfældigt</a:t>
          </a:r>
          <a:r>
            <a:rPr lang="en-GB" sz="900" kern="1200" dirty="0"/>
            <a:t> </a:t>
          </a:r>
          <a:r>
            <a:rPr lang="en-GB" sz="900" kern="1200" dirty="0" err="1"/>
            <a:t>udpluk</a:t>
          </a:r>
          <a:r>
            <a:rPr lang="en-GB" sz="900" kern="1200" dirty="0"/>
            <a:t> </a:t>
          </a:r>
          <a:r>
            <a:rPr lang="en-GB" sz="900" kern="1200" dirty="0" err="1"/>
            <a:t>af</a:t>
          </a:r>
          <a:r>
            <a:rPr lang="en-GB" sz="900" kern="1200" dirty="0"/>
            <a:t> DI </a:t>
          </a:r>
          <a:r>
            <a:rPr lang="en-GB" sz="900" kern="1200" dirty="0" err="1"/>
            <a:t>Byggeri</a:t>
          </a:r>
          <a:endParaRPr lang="en-GB" sz="900" kern="1200" dirty="0"/>
        </a:p>
      </dsp:txBody>
      <dsp:txXfrm>
        <a:off x="5653624" y="3026115"/>
        <a:ext cx="1047790" cy="523895"/>
      </dsp:txXfrm>
    </dsp:sp>
    <dsp:sp modelId="{4CDEC902-8A21-BC4C-8F24-C1752D7F9F64}">
      <dsp:nvSpPr>
        <dsp:cNvPr id="0" name=""/>
        <dsp:cNvSpPr/>
      </dsp:nvSpPr>
      <dsp:spPr>
        <a:xfrm>
          <a:off x="5839534" y="3722666"/>
          <a:ext cx="1047790" cy="52389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Segment D: </a:t>
          </a:r>
          <a:br>
            <a:rPr lang="en-GB" sz="900" kern="1200" dirty="0"/>
          </a:br>
          <a:r>
            <a:rPr lang="en-GB" sz="900" kern="1200" dirty="0"/>
            <a:t>529 </a:t>
          </a:r>
          <a:r>
            <a:rPr lang="en-GB" sz="900" kern="1200" dirty="0" err="1"/>
            <a:t>medlemmer</a:t>
          </a:r>
          <a:r>
            <a:rPr lang="en-GB" sz="900" kern="1200" dirty="0"/>
            <a:t> </a:t>
          </a:r>
        </a:p>
      </dsp:txBody>
      <dsp:txXfrm>
        <a:off x="5839534" y="3722666"/>
        <a:ext cx="1047790" cy="523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z="800" smtClean="0"/>
              <a:t>‹#›</a:t>
            </a:fld>
            <a:endParaRPr lang="en-GB" sz="80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z="800" smtClean="0"/>
              <a:t>28/11/2021</a:t>
            </a:fld>
            <a:endParaRPr lang="en-GB" sz="80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1386E511-D742-4EFE-90B5-C9FC42762E0F}" type="datetimeFigureOut">
              <a:rPr lang="en-GB" smtClean="0"/>
              <a:pPr/>
              <a:t>28/11/2021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 Sans Offic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 Sans Offic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830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 Sans Offic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 Sans Offic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37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 Sans Offic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 Sans Offic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251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 Sans Offic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 Sans Offic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44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79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sz="900" dirty="0">
              <a:latin typeface="DI Sans Office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7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0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1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09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97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4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2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, lyst bille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493200"/>
            <a:ext cx="11109326" cy="224862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00" b="0" cap="all" baseline="0">
                <a:latin typeface="DI Sans Office Black" panose="00000A00000000000000" pitchFamily="2" charset="0"/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to  LINJER, </a:t>
            </a:r>
            <a:br>
              <a:rPr lang="en-GB" dirty="0"/>
            </a:br>
            <a:r>
              <a:rPr lang="en-GB" dirty="0"/>
              <a:t>dog max.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linjeR</a:t>
            </a:r>
            <a:br>
              <a:rPr lang="en-GB" dirty="0"/>
            </a:br>
            <a:r>
              <a:rPr lang="en-GB" dirty="0"/>
              <a:t>(sort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lyst</a:t>
            </a:r>
            <a:r>
              <a:rPr lang="en-GB" dirty="0"/>
              <a:t> </a:t>
            </a:r>
            <a:r>
              <a:rPr lang="en-GB" dirty="0" err="1"/>
              <a:t>foto</a:t>
            </a:r>
            <a:r>
              <a:rPr lang="en-GB" dirty="0"/>
              <a:t>)</a:t>
            </a:r>
          </a:p>
        </p:txBody>
      </p:sp>
      <p:sp>
        <p:nvSpPr>
          <p:cNvPr id="18" name="Name - UserProfile" descr="{ &quot;templafy&quot;: { &quot;type&quot;: &quot;text&quot;, &quot;binding&quot;: &quot;UserProfile.Name&quot; } }" title="Name">
            <a:extLst>
              <a:ext uri="{FF2B5EF4-FFF2-40B4-BE49-F238E27FC236}">
                <a16:creationId xmlns:a16="http://schemas.microsoft.com/office/drawing/2014/main" id="{48E44496-55E8-4294-911F-B251C75DA10D}"/>
              </a:ext>
            </a:extLst>
          </p:cNvPr>
          <p:cNvSpPr/>
          <p:nvPr userDrawn="1"/>
        </p:nvSpPr>
        <p:spPr>
          <a:xfrm>
            <a:off x="539749" y="5239265"/>
            <a:ext cx="7477957" cy="388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da-DK" sz="2200" noProof="0" dirty="0" err="1">
              <a:solidFill>
                <a:schemeClr val="tx1"/>
              </a:solidFill>
            </a:endParaRPr>
          </a:p>
        </p:txBody>
      </p:sp>
      <p:sp>
        <p:nvSpPr>
          <p:cNvPr id="19" name="Title - UserProfile" descr="{ &quot;templafy&quot;: { &quot;type&quot;: &quot;text&quot;, &quot;binding&quot;: &quot;UserProfile.Title&quot; } }" title="Title">
            <a:extLst>
              <a:ext uri="{FF2B5EF4-FFF2-40B4-BE49-F238E27FC236}">
                <a16:creationId xmlns:a16="http://schemas.microsoft.com/office/drawing/2014/main" id="{57BB749D-52D1-4A1C-9F75-1EC271B8438B}"/>
              </a:ext>
            </a:extLst>
          </p:cNvPr>
          <p:cNvSpPr/>
          <p:nvPr userDrawn="1"/>
        </p:nvSpPr>
        <p:spPr>
          <a:xfrm>
            <a:off x="539750" y="5628087"/>
            <a:ext cx="7477957" cy="34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da-DK" sz="2200" noProof="0" dirty="0" err="1">
              <a:solidFill>
                <a:schemeClr val="tx1"/>
              </a:solidFill>
            </a:endParaRPr>
          </a:p>
        </p:txBody>
      </p:sp>
      <p:sp>
        <p:nvSpPr>
          <p:cNvPr id="20" name="GeneralDate" descr="{&quot;templafy&quot;:{&quot;type&quot;:&quot;date&quot;,&quot;binding&quot;:&quot;Form.Date&quot;,&quot;format&quot;:&quot;{{DateFormats.GeneralDate}}&quot;}}" title="Date">
            <a:extLst>
              <a:ext uri="{FF2B5EF4-FFF2-40B4-BE49-F238E27FC236}">
                <a16:creationId xmlns:a16="http://schemas.microsoft.com/office/drawing/2014/main" id="{27BF579B-C90D-402D-95A6-F97633D783D2}"/>
              </a:ext>
            </a:extLst>
          </p:cNvPr>
          <p:cNvSpPr/>
          <p:nvPr userDrawn="1"/>
        </p:nvSpPr>
        <p:spPr>
          <a:xfrm>
            <a:off x="539750" y="5968314"/>
            <a:ext cx="7477957" cy="34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da-DK" sz="2200" noProof="0" dirty="0" err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C6832D-6FE3-49B8-9A5C-B35C16C54952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dirty="0" err="1"/>
              <a:t>Slidet</a:t>
            </a:r>
            <a:r>
              <a:rPr lang="da-DK" sz="1100" dirty="0"/>
              <a:t> bruger</a:t>
            </a:r>
            <a:r>
              <a:rPr lang="da-DK" sz="1100" b="1" dirty="0"/>
              <a:t> lyst </a:t>
            </a:r>
            <a:r>
              <a:rPr lang="da-DK" sz="1100" dirty="0"/>
              <a:t>baggrundsbillede. Indsæt et nyt: Klik på </a:t>
            </a:r>
            <a:r>
              <a:rPr lang="da-DK" sz="1100" b="1" dirty="0"/>
              <a:t>Baggrundsbilleder </a:t>
            </a:r>
            <a:r>
              <a:rPr lang="da-DK" sz="1100" dirty="0"/>
              <a:t>ikonet i Templafy vinduet, vælg ved at klikke én gang. Vent og vælg knappen </a:t>
            </a:r>
            <a:r>
              <a:rPr lang="da-DK" sz="1100" b="1" dirty="0"/>
              <a:t>Select Image as Background </a:t>
            </a:r>
            <a:r>
              <a:rPr lang="da-DK" sz="1100" dirty="0"/>
              <a:t>under DI fanen. </a:t>
            </a:r>
            <a:endParaRPr lang="en-GB" sz="1100" dirty="0"/>
          </a:p>
        </p:txBody>
      </p:sp>
      <p:pic>
        <p:nvPicPr>
          <p:cNvPr id="9" name="LogoColor" descr="{ &quot;templafy&quot;: { &quot;type&quot;: &quot;image&quot;, &quot;width&quot;: &quot;12.61 cm&quot;, &quot;height&quot;: &quot;1.98 cm&quot;, &quot;binding&quot;: &quot;UserProfile.LogoSelection.LogoColor_{{DocumentLanguage}}&quot; } }">
            <a:extLst>
              <a:ext uri="{FF2B5EF4-FFF2-40B4-BE49-F238E27FC236}">
                <a16:creationId xmlns:a16="http://schemas.microsoft.com/office/drawing/2014/main" id="{5F918F85-A0E1-4E42-AA0E-E67B48D5C4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2921" y="5817600"/>
            <a:ext cx="4539598" cy="713946"/>
          </a:xfrm>
          <a:prstGeom prst="rect">
            <a:avLst/>
          </a:prstGeom>
        </p:spPr>
      </p:pic>
      <p:sp>
        <p:nvSpPr>
          <p:cNvPr id="14" name="Pagenumber 30" hidden="1">
            <a:extLst>
              <a:ext uri="{FF2B5EF4-FFF2-40B4-BE49-F238E27FC236}">
                <a16:creationId xmlns:a16="http://schemas.microsoft.com/office/drawing/2014/main" id="{B5F50ABF-1BAA-43D9-AA38-600B68946F67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6CCBD8E9-73E0-45BB-B9E3-BE36ABC4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FDF19F84-A717-4C58-9C6E-80C72EFA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78B9-3102-4583-9902-125279D3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A, lyst bille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072-92FE-47C7-AEC8-C4908216D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9" y="-1"/>
            <a:ext cx="5760000" cy="6861600"/>
          </a:xfrm>
          <a:solidFill>
            <a:schemeClr val="accent1">
              <a:alpha val="75000"/>
            </a:schemeClr>
          </a:solidFill>
        </p:spPr>
        <p:txBody>
          <a:bodyPr lIns="360000" tIns="486000" rIns="360000"/>
          <a:lstStyle>
            <a:lvl1pPr>
              <a:lnSpc>
                <a:spcPct val="90000"/>
              </a:lnSpc>
              <a:defRPr sz="3600"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overskrift</a:t>
            </a:r>
            <a:endParaRPr lang="da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A7C7D9-52CA-47B6-BD93-C4B35D9C2F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2349500"/>
            <a:ext cx="5760000" cy="3867150"/>
          </a:xfrm>
        </p:spPr>
        <p:txBody>
          <a:bodyPr lIns="360000" rIns="360000"/>
          <a:lstStyle>
            <a:lvl1pPr marL="0" indent="0">
              <a:buFont typeface="Arial" panose="020B0604020202020204" pitchFamily="34" charset="0"/>
              <a:buChar char="​"/>
              <a:defRPr sz="2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2800"/>
              </a:spcBef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citat</a:t>
            </a:r>
            <a:r>
              <a:rPr lang="en-US" dirty="0"/>
              <a:t> I </a:t>
            </a:r>
            <a:r>
              <a:rPr lang="en-US" dirty="0" err="1"/>
              <a:t>flerelinjer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ENTER for tom </a:t>
            </a:r>
            <a:r>
              <a:rPr lang="en-US" dirty="0" err="1"/>
              <a:t>linje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TAB for at </a:t>
            </a:r>
            <a:r>
              <a:rPr lang="en-US" dirty="0" err="1"/>
              <a:t>indsætte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, </a:t>
            </a:r>
            <a:r>
              <a:rPr lang="en-US" dirty="0" err="1"/>
              <a:t>virksomhed</a:t>
            </a:r>
            <a:r>
              <a:rPr lang="en-US" dirty="0"/>
              <a:t> I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style.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da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C3F19-946F-484F-9DFF-61BECB84B347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noProof="1"/>
              <a:t>Slidet bruger</a:t>
            </a:r>
            <a:r>
              <a:rPr lang="da-DK" sz="1100" b="1" noProof="1"/>
              <a:t> lyst </a:t>
            </a:r>
            <a:r>
              <a:rPr lang="da-DK" sz="1100" noProof="1"/>
              <a:t>baggrundsbillede. Indsæt et nyt: Klik på </a:t>
            </a:r>
            <a:r>
              <a:rPr lang="da-DK" sz="1100" b="1" noProof="1"/>
              <a:t>Baggrundsbilleder </a:t>
            </a:r>
            <a:r>
              <a:rPr lang="da-DK" sz="1100" noProof="1"/>
              <a:t>ikonet i Templafy vinduet, vælg ved at klikke én gang. Vent og vælg knappen </a:t>
            </a:r>
            <a:r>
              <a:rPr lang="da-DK" sz="1100" b="1" noProof="1"/>
              <a:t>Select Image as Background </a:t>
            </a:r>
            <a:r>
              <a:rPr lang="da-DK" sz="1100" noProof="1"/>
              <a:t>under DI fanen. </a:t>
            </a:r>
          </a:p>
        </p:txBody>
      </p:sp>
      <p:pic>
        <p:nvPicPr>
          <p:cNvPr id="12" name="image" descr="{&quot;templafy&quot;:{&quot;type&quot;:&quot;image&quot;,&quot;width&quot;:&quot;12.61 cm&quot;,&quot;height&quot;:&quot;1.98 cm&quot;,&quot;binding&quot;:&quot;UserProfile.LogoSelection.LogoCitatA_{{DocumentLanguage}}&quot;}}" title="UserProfile.LogoSelection.LogoCitatA_{{DocumentLanguage}}">
            <a:extLst>
              <a:ext uri="{FF2B5EF4-FFF2-40B4-BE49-F238E27FC236}">
                <a16:creationId xmlns:a16="http://schemas.microsoft.com/office/drawing/2014/main" id="{58629738-7A4F-41E3-BE7B-DDCDAC0D8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4186"/>
          </a:xfrm>
          <a:prstGeom prst="rect">
            <a:avLst/>
          </a:prstGeom>
        </p:spPr>
      </p:pic>
      <p:sp>
        <p:nvSpPr>
          <p:cNvPr id="11" name="Pagenumber 30" hidden="1">
            <a:extLst>
              <a:ext uri="{FF2B5EF4-FFF2-40B4-BE49-F238E27FC236}">
                <a16:creationId xmlns:a16="http://schemas.microsoft.com/office/drawing/2014/main" id="{83FB32AC-CAED-4387-8773-5234BC5EAFD5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49D87B9D-E214-4187-AEA7-4FEE8700C0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10DB03D9-DF18-4C1B-9B38-BA3BE896AA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D9DE48-8112-431B-88DD-061099D0E8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51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A, mørkt bille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072-92FE-47C7-AEC8-C4908216D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9" y="-1"/>
            <a:ext cx="5760000" cy="6861600"/>
          </a:xfrm>
          <a:solidFill>
            <a:schemeClr val="accent1">
              <a:alpha val="75000"/>
            </a:schemeClr>
          </a:solidFill>
        </p:spPr>
        <p:txBody>
          <a:bodyPr lIns="360000" tIns="486000" rIns="360000"/>
          <a:lstStyle>
            <a:lvl1pPr>
              <a:lnSpc>
                <a:spcPct val="90000"/>
              </a:lnSpc>
              <a:defRPr sz="3600"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overskrift</a:t>
            </a:r>
            <a:endParaRPr lang="da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A7C7D9-52CA-47B6-BD93-C4B35D9C2F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2349500"/>
            <a:ext cx="5760000" cy="3867150"/>
          </a:xfrm>
        </p:spPr>
        <p:txBody>
          <a:bodyPr lIns="360000" rIns="360000"/>
          <a:lstStyle>
            <a:lvl1pPr marL="0" indent="0">
              <a:buFont typeface="Arial" panose="020B0604020202020204" pitchFamily="34" charset="0"/>
              <a:buChar char="​"/>
              <a:defRPr sz="2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2800"/>
              </a:spcBef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citat</a:t>
            </a:r>
            <a:r>
              <a:rPr lang="en-US" dirty="0"/>
              <a:t> I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linjer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ENTER for tom </a:t>
            </a:r>
            <a:r>
              <a:rPr lang="en-US" dirty="0" err="1"/>
              <a:t>linje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TAB for at </a:t>
            </a:r>
            <a:r>
              <a:rPr lang="en-US" dirty="0" err="1"/>
              <a:t>indsætte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, </a:t>
            </a:r>
            <a:r>
              <a:rPr lang="en-US" dirty="0" err="1"/>
              <a:t>virksomhed</a:t>
            </a:r>
            <a:r>
              <a:rPr lang="en-US" dirty="0"/>
              <a:t> I </a:t>
            </a:r>
            <a:r>
              <a:rPr lang="en-US" dirty="0" err="1"/>
              <a:t>korrekttekst</a:t>
            </a:r>
            <a:r>
              <a:rPr lang="en-US" dirty="0"/>
              <a:t> style.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da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C3F19-946F-484F-9DFF-61BECB84B347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noProof="1"/>
              <a:t>Slidet bruger</a:t>
            </a:r>
            <a:r>
              <a:rPr lang="da-DK" sz="1100" b="1" noProof="1"/>
              <a:t> mørkt </a:t>
            </a:r>
            <a:r>
              <a:rPr lang="da-DK" sz="1100" noProof="1"/>
              <a:t>baggrundsbillede. Indsæt et nyt: Klik på </a:t>
            </a:r>
            <a:r>
              <a:rPr lang="da-DK" sz="1100" b="1" noProof="1"/>
              <a:t>Baggrundsbilleder </a:t>
            </a:r>
            <a:r>
              <a:rPr lang="da-DK" sz="1100" noProof="1"/>
              <a:t>ikonet i Templafy vinduet, vælg ved at klikke én gang. Vent og vælg knappen </a:t>
            </a:r>
            <a:r>
              <a:rPr lang="da-DK" sz="1100" b="1" noProof="1"/>
              <a:t>Select Image as Background </a:t>
            </a:r>
            <a:r>
              <a:rPr lang="da-DK" sz="1100" noProof="1"/>
              <a:t>under DI fanen. </a:t>
            </a:r>
          </a:p>
        </p:txBody>
      </p:sp>
      <p:pic>
        <p:nvPicPr>
          <p:cNvPr id="10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BA1AB2EB-A772-4F0D-86BB-A1E419D050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  <p:sp>
        <p:nvSpPr>
          <p:cNvPr id="12" name="Pagenumber 30" hidden="1">
            <a:extLst>
              <a:ext uri="{FF2B5EF4-FFF2-40B4-BE49-F238E27FC236}">
                <a16:creationId xmlns:a16="http://schemas.microsoft.com/office/drawing/2014/main" id="{D5FE0450-CA85-4A19-AB1F-EA59144CE931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A6C90AAB-393E-44C9-AEBA-254B53B3F5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D6DDFB01-2560-4964-A681-5F920934CA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FA7791-1BB8-4DEA-BBC3-CA14444494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48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A7C7D9-52CA-47B6-BD93-C4B35D9C2F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2349500"/>
            <a:ext cx="7248526" cy="3867150"/>
          </a:xfrm>
        </p:spPr>
        <p:txBody>
          <a:bodyPr lIns="0" rIns="0"/>
          <a:lstStyle>
            <a:lvl1pPr marL="0" indent="0">
              <a:buFont typeface="Arial" panose="020B0604020202020204" pitchFamily="34" charset="0"/>
              <a:buChar char="​"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2800"/>
              </a:spcBef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Char char="​"/>
              <a:defRPr i="1">
                <a:solidFill>
                  <a:schemeClr val="bg1"/>
                </a:solidFill>
                <a:latin typeface="+mj-lt"/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citat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linjer</a:t>
            </a:r>
            <a:r>
              <a:rPr lang="en-US" dirty="0"/>
              <a:t>. </a:t>
            </a:r>
            <a:r>
              <a:rPr lang="en-US" dirty="0" err="1"/>
              <a:t>Klik</a:t>
            </a:r>
            <a:r>
              <a:rPr lang="en-US" dirty="0"/>
              <a:t> ENTER for tom </a:t>
            </a:r>
            <a:r>
              <a:rPr lang="en-US" dirty="0" err="1"/>
              <a:t>linje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TAB for at </a:t>
            </a:r>
            <a:r>
              <a:rPr lang="en-US" dirty="0" err="1"/>
              <a:t>indsætte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, </a:t>
            </a:r>
            <a:r>
              <a:rPr lang="en-US" dirty="0" err="1"/>
              <a:t>virksomhed</a:t>
            </a:r>
            <a:br>
              <a:rPr lang="en-US" dirty="0"/>
            </a:br>
            <a:r>
              <a:rPr lang="en-US" dirty="0"/>
              <a:t>I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style.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da-DK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CB3755-2EB5-446B-851D-19E8A71FBF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overskrift</a:t>
            </a:r>
            <a:endParaRPr lang="da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7D5FB-24E7-4213-A8C2-E0CDAB40C30E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da-DK" sz="1100" noProof="1"/>
              <a:t>Vil du indsætte et </a:t>
            </a:r>
            <a:r>
              <a:rPr lang="da-DK" sz="1100" b="1" noProof="1"/>
              <a:t>mørkt</a:t>
            </a:r>
            <a:r>
              <a:rPr lang="da-DK" sz="1100" noProof="1"/>
              <a:t> baggrundsbillede, indsæt nyt billede via Templafy Images ikonet, klik på billedet og vælg knappen </a:t>
            </a:r>
            <a:r>
              <a:rPr lang="da-DK" sz="1100" b="1" noProof="1"/>
              <a:t>Set slide background</a:t>
            </a:r>
            <a:r>
              <a:rPr lang="da-DK" sz="1100" noProof="1"/>
              <a:t> under DI menuen.</a:t>
            </a:r>
          </a:p>
        </p:txBody>
      </p:sp>
      <p:pic>
        <p:nvPicPr>
          <p:cNvPr id="4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1F1A3E4B-6F29-4184-A217-20D770F0E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  <p:sp>
        <p:nvSpPr>
          <p:cNvPr id="11" name="Pagenumber 30" hidden="1">
            <a:extLst>
              <a:ext uri="{FF2B5EF4-FFF2-40B4-BE49-F238E27FC236}">
                <a16:creationId xmlns:a16="http://schemas.microsoft.com/office/drawing/2014/main" id="{B4B11615-20F6-4D1E-86F2-EF7BE5126B5C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B151BA9F-71E9-4FBC-89D6-810C35EC4C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1B480451-5D11-4804-AEF3-F9F0D79B1D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200B1E-4C42-4093-92D4-7C59F2FD09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27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CB3755-2EB5-446B-851D-19E8A71FBF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539751"/>
            <a:ext cx="11124250" cy="2406649"/>
          </a:xfrm>
        </p:spPr>
        <p:txBody>
          <a:bodyPr/>
          <a:lstStyle>
            <a:lvl1pPr>
              <a:defRPr sz="4800"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to LINJER, dog max.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linjeR</a:t>
            </a:r>
            <a:endParaRPr lang="da-DK" dirty="0"/>
          </a:p>
        </p:txBody>
      </p:sp>
      <p:pic>
        <p:nvPicPr>
          <p:cNvPr id="4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1F1A3E4B-6F29-4184-A217-20D770F0E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  <p:sp>
        <p:nvSpPr>
          <p:cNvPr id="10" name="Pagenumber 30" hidden="1">
            <a:extLst>
              <a:ext uri="{FF2B5EF4-FFF2-40B4-BE49-F238E27FC236}">
                <a16:creationId xmlns:a16="http://schemas.microsoft.com/office/drawing/2014/main" id="{1C33BBBF-05EE-4E92-B506-023E5B993620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022145B0-82AC-40EF-B7A9-AD217638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D03B37BE-68A0-4BF4-86E3-E8D7A478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C055B-B71E-4EDD-A9BC-A8FB0225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87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grå">
    <p:bg>
      <p:bgPr>
        <a:solidFill>
          <a:srgbClr val="878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CB3755-2EB5-446B-851D-19E8A71FBF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539751"/>
            <a:ext cx="11124250" cy="2406649"/>
          </a:xfrm>
        </p:spPr>
        <p:txBody>
          <a:bodyPr/>
          <a:lstStyle>
            <a:lvl1pPr>
              <a:defRPr sz="4800"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to LINJER, dog max.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linjeR</a:t>
            </a:r>
            <a:endParaRPr lang="da-DK" dirty="0"/>
          </a:p>
        </p:txBody>
      </p:sp>
      <p:pic>
        <p:nvPicPr>
          <p:cNvPr id="4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1F1A3E4B-6F29-4184-A217-20D770F0E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  <p:sp>
        <p:nvSpPr>
          <p:cNvPr id="10" name="Pagenumber 30" hidden="1">
            <a:extLst>
              <a:ext uri="{FF2B5EF4-FFF2-40B4-BE49-F238E27FC236}">
                <a16:creationId xmlns:a16="http://schemas.microsoft.com/office/drawing/2014/main" id="{1C33BBBF-05EE-4E92-B506-023E5B993620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96C66DEB-7068-4B5D-8167-E3992D24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C45D6C5B-3211-498B-91C9-42CBF5DF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F9D5C-AF3B-4D8F-9384-7B6AC863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25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lys grå"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CB3755-2EB5-446B-851D-19E8A71FBF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539751"/>
            <a:ext cx="11124250" cy="2406649"/>
          </a:xfrm>
        </p:spPr>
        <p:txBody>
          <a:bodyPr/>
          <a:lstStyle>
            <a:lvl1pPr>
              <a:defRPr sz="4800"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to LINJER, dog max.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linjeR</a:t>
            </a:r>
            <a:endParaRPr lang="da-DK" dirty="0"/>
          </a:p>
        </p:txBody>
      </p:sp>
      <p:pic>
        <p:nvPicPr>
          <p:cNvPr id="4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1F1A3E4B-6F29-4184-A217-20D770F0E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  <p:sp>
        <p:nvSpPr>
          <p:cNvPr id="10" name="Pagenumber 30" hidden="1">
            <a:extLst>
              <a:ext uri="{FF2B5EF4-FFF2-40B4-BE49-F238E27FC236}">
                <a16:creationId xmlns:a16="http://schemas.microsoft.com/office/drawing/2014/main" id="{1C33BBBF-05EE-4E92-B506-023E5B993620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04930CE8-0A35-44B4-A60F-F9683F1D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9054752-B015-4818-847C-2DD8D824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13F44-BDB0-48DA-AE53-7AB2C497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21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overskrift</a:t>
            </a:r>
            <a:r>
              <a:rPr lang="en-US" dirty="0"/>
              <a:t> – max. to </a:t>
            </a:r>
            <a:r>
              <a:rPr lang="en-US" dirty="0" err="1"/>
              <a:t>linjer</a:t>
            </a:r>
            <a:endParaRPr lang="en-GB" dirty="0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C3054E4A-0E06-4747-850F-D4767740C2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51" y="6187233"/>
            <a:ext cx="3432174" cy="3636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5pPr>
          </a:lstStyle>
          <a:p>
            <a:pPr lvl="0"/>
            <a:r>
              <a:rPr lang="en-US" dirty="0" err="1"/>
              <a:t>Anfør</a:t>
            </a:r>
            <a:r>
              <a:rPr lang="en-US" dirty="0"/>
              <a:t> </a:t>
            </a:r>
            <a:r>
              <a:rPr lang="en-US" dirty="0" err="1"/>
              <a:t>anmærkning</a:t>
            </a:r>
            <a:r>
              <a:rPr lang="en-US" dirty="0"/>
              <a:t>, </a:t>
            </a:r>
            <a:r>
              <a:rPr lang="en-US" dirty="0" err="1"/>
              <a:t>kilde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fotokredittering</a:t>
            </a:r>
            <a:endParaRPr lang="en-US" dirty="0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3740023B-3607-4AA4-9256-91939E75B4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9F4C26A6-39DF-464B-A860-56F85FFFA64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79F05-1D6C-4030-87A6-5EE7632BF1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6EB3C633-6CC9-481E-B3B3-AE57221D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0F41C304-484A-4DB9-9215-F621CD80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72DF-1063-4675-9FC2-DB23EDBE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, mørkt bille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me - UserProfile" descr="{ &quot;templafy&quot;: { &quot;type&quot;: &quot;text&quot;, &quot;binding&quot;: &quot;UserProfile.Name&quot; } }" title="Name">
            <a:extLst>
              <a:ext uri="{FF2B5EF4-FFF2-40B4-BE49-F238E27FC236}">
                <a16:creationId xmlns:a16="http://schemas.microsoft.com/office/drawing/2014/main" id="{48E44496-55E8-4294-911F-B251C75DA10D}"/>
              </a:ext>
            </a:extLst>
          </p:cNvPr>
          <p:cNvSpPr/>
          <p:nvPr userDrawn="1"/>
        </p:nvSpPr>
        <p:spPr>
          <a:xfrm>
            <a:off x="539749" y="5239265"/>
            <a:ext cx="7477957" cy="388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da-DK" sz="2200" noProof="0" dirty="0" err="1">
              <a:solidFill>
                <a:schemeClr val="bg1"/>
              </a:solidFill>
            </a:endParaRPr>
          </a:p>
        </p:txBody>
      </p:sp>
      <p:sp>
        <p:nvSpPr>
          <p:cNvPr id="19" name="Title - UserProfile" descr="{ &quot;templafy&quot;: { &quot;type&quot;: &quot;text&quot;, &quot;binding&quot;: &quot;UserProfile.Title&quot; } }" title="Title">
            <a:extLst>
              <a:ext uri="{FF2B5EF4-FFF2-40B4-BE49-F238E27FC236}">
                <a16:creationId xmlns:a16="http://schemas.microsoft.com/office/drawing/2014/main" id="{57BB749D-52D1-4A1C-9F75-1EC271B8438B}"/>
              </a:ext>
            </a:extLst>
          </p:cNvPr>
          <p:cNvSpPr/>
          <p:nvPr userDrawn="1"/>
        </p:nvSpPr>
        <p:spPr>
          <a:xfrm>
            <a:off x="539750" y="5628087"/>
            <a:ext cx="7477957" cy="34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da-DK" sz="2200" noProof="0" dirty="0" err="1">
              <a:solidFill>
                <a:schemeClr val="bg1"/>
              </a:solidFill>
            </a:endParaRPr>
          </a:p>
        </p:txBody>
      </p:sp>
      <p:sp>
        <p:nvSpPr>
          <p:cNvPr id="20" name="GeneralDate" descr="{&quot;templafy&quot;:{&quot;type&quot;:&quot;date&quot;,&quot;binding&quot;:&quot;Form.Date&quot;,&quot;format&quot;:&quot;{{DateFormats.GeneralDate}}&quot;}}" title="GeneralDate">
            <a:extLst>
              <a:ext uri="{FF2B5EF4-FFF2-40B4-BE49-F238E27FC236}">
                <a16:creationId xmlns:a16="http://schemas.microsoft.com/office/drawing/2014/main" id="{27BF579B-C90D-402D-95A6-F97633D783D2}"/>
              </a:ext>
            </a:extLst>
          </p:cNvPr>
          <p:cNvSpPr/>
          <p:nvPr userDrawn="1"/>
        </p:nvSpPr>
        <p:spPr>
          <a:xfrm>
            <a:off x="539750" y="5968314"/>
            <a:ext cx="7477957" cy="34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da-DK" sz="2200" noProof="0" dirty="0" err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493200"/>
            <a:ext cx="11109326" cy="224862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00" b="0" cap="all" baseline="0">
                <a:solidFill>
                  <a:schemeClr val="bg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to LINJER, </a:t>
            </a:r>
            <a:br>
              <a:rPr lang="en-GB" dirty="0"/>
            </a:br>
            <a:r>
              <a:rPr lang="en-GB" dirty="0"/>
              <a:t>dog max.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linjeR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Hvid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mørk</a:t>
            </a:r>
            <a:r>
              <a:rPr lang="en-GB" dirty="0"/>
              <a:t> </a:t>
            </a:r>
            <a:r>
              <a:rPr lang="en-GB" dirty="0" err="1"/>
              <a:t>tfoto</a:t>
            </a:r>
            <a:r>
              <a:rPr lang="en-GB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23275-511B-4D4A-AFA5-B05EA79A20F7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dirty="0" err="1"/>
              <a:t>Slidet</a:t>
            </a:r>
            <a:r>
              <a:rPr lang="da-DK" sz="1100" dirty="0"/>
              <a:t> bruger </a:t>
            </a:r>
            <a:r>
              <a:rPr lang="da-DK" sz="1100" b="1" dirty="0"/>
              <a:t>mørkt</a:t>
            </a:r>
            <a:r>
              <a:rPr lang="da-DK" sz="1100" dirty="0"/>
              <a:t> baggrundsbillede. Indsæt et nyt: Klik på </a:t>
            </a:r>
            <a:r>
              <a:rPr lang="da-DK" sz="1100" b="1" dirty="0"/>
              <a:t>Baggrundsbilleder</a:t>
            </a:r>
            <a:r>
              <a:rPr lang="da-DK" sz="1100" dirty="0"/>
              <a:t> ikonet i Templafy vinduet, vælg ved at klikke én gang. Vent og vælg knappen </a:t>
            </a:r>
            <a:r>
              <a:rPr lang="da-DK" sz="1100" b="1" dirty="0"/>
              <a:t>Select Image as Background </a:t>
            </a:r>
            <a:r>
              <a:rPr lang="da-DK" sz="1100" dirty="0"/>
              <a:t>under DI fanen. </a:t>
            </a:r>
            <a:endParaRPr lang="en-GB" sz="1100" dirty="0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E0F61CA3-8975-4101-A347-86F47BC5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E7B7EB95-1613-415D-B1A4-9C3546D8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6C133E-448A-4617-A5A1-1F070B98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LogoNeg" descr="{ &quot;templafy&quot;: { &quot;type&quot;: &quot;image&quot;, &quot;width&quot;: &quot;12.61 cm&quot;, &quot;height&quot;: &quot;1.98 cm&quot;, &quot;binding&quot;: &quot;UserProfile.LogoSelection.LogoNeg_{{DocumentLanguage}}&quot; } }">
            <a:extLst>
              <a:ext uri="{FF2B5EF4-FFF2-40B4-BE49-F238E27FC236}">
                <a16:creationId xmlns:a16="http://schemas.microsoft.com/office/drawing/2014/main" id="{62D50543-2F5D-4BED-9213-7D2C301A55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925" y="5817600"/>
            <a:ext cx="4555400" cy="712800"/>
          </a:xfrm>
          <a:prstGeom prst="rect">
            <a:avLst/>
          </a:prstGeom>
        </p:spPr>
      </p:pic>
      <p:sp>
        <p:nvSpPr>
          <p:cNvPr id="12" name="Pagenumber 30" hidden="1">
            <a:extLst>
              <a:ext uri="{FF2B5EF4-FFF2-40B4-BE49-F238E27FC236}">
                <a16:creationId xmlns:a16="http://schemas.microsoft.com/office/drawing/2014/main" id="{F05F10A6-84A3-4DA1-BAA3-38D78F7BF9E9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7667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,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l">
            <a:extLst>
              <a:ext uri="{FF2B5EF4-FFF2-40B4-BE49-F238E27FC236}">
                <a16:creationId xmlns:a16="http://schemas.microsoft.com/office/drawing/2014/main" id="{6B2B9A9F-7FBF-4586-9C4F-67C7317068F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39750" y="731526"/>
            <a:ext cx="540000" cy="540000"/>
          </a:xfrm>
          <a:custGeom>
            <a:avLst/>
            <a:gdLst>
              <a:gd name="T0" fmla="*/ 391 w 782"/>
              <a:gd name="T1" fmla="*/ 782 h 782"/>
              <a:gd name="T2" fmla="*/ 0 w 782"/>
              <a:gd name="T3" fmla="*/ 391 h 782"/>
              <a:gd name="T4" fmla="*/ 391 w 782"/>
              <a:gd name="T5" fmla="*/ 0 h 782"/>
              <a:gd name="T6" fmla="*/ 782 w 782"/>
              <a:gd name="T7" fmla="*/ 391 h 782"/>
              <a:gd name="T8" fmla="*/ 391 w 782"/>
              <a:gd name="T9" fmla="*/ 782 h 782"/>
              <a:gd name="T10" fmla="*/ 391 w 782"/>
              <a:gd name="T11" fmla="*/ 64 h 782"/>
              <a:gd name="T12" fmla="*/ 64 w 782"/>
              <a:gd name="T13" fmla="*/ 391 h 782"/>
              <a:gd name="T14" fmla="*/ 391 w 782"/>
              <a:gd name="T15" fmla="*/ 719 h 782"/>
              <a:gd name="T16" fmla="*/ 720 w 782"/>
              <a:gd name="T17" fmla="*/ 391 h 782"/>
              <a:gd name="T18" fmla="*/ 391 w 782"/>
              <a:gd name="T19" fmla="*/ 64 h 782"/>
              <a:gd name="T20" fmla="*/ 409 w 782"/>
              <a:gd name="T21" fmla="*/ 581 h 782"/>
              <a:gd name="T22" fmla="*/ 388 w 782"/>
              <a:gd name="T23" fmla="*/ 590 h 782"/>
              <a:gd name="T24" fmla="*/ 357 w 782"/>
              <a:gd name="T25" fmla="*/ 561 h 782"/>
              <a:gd name="T26" fmla="*/ 366 w 782"/>
              <a:gd name="T27" fmla="*/ 539 h 782"/>
              <a:gd name="T28" fmla="*/ 498 w 782"/>
              <a:gd name="T29" fmla="*/ 420 h 782"/>
              <a:gd name="T30" fmla="*/ 208 w 782"/>
              <a:gd name="T31" fmla="*/ 420 h 782"/>
              <a:gd name="T32" fmla="*/ 178 w 782"/>
              <a:gd name="T33" fmla="*/ 391 h 782"/>
              <a:gd name="T34" fmla="*/ 208 w 782"/>
              <a:gd name="T35" fmla="*/ 360 h 782"/>
              <a:gd name="T36" fmla="*/ 498 w 782"/>
              <a:gd name="T37" fmla="*/ 360 h 782"/>
              <a:gd name="T38" fmla="*/ 366 w 782"/>
              <a:gd name="T39" fmla="*/ 244 h 782"/>
              <a:gd name="T40" fmla="*/ 357 w 782"/>
              <a:gd name="T41" fmla="*/ 222 h 782"/>
              <a:gd name="T42" fmla="*/ 388 w 782"/>
              <a:gd name="T43" fmla="*/ 192 h 782"/>
              <a:gd name="T44" fmla="*/ 407 w 782"/>
              <a:gd name="T45" fmla="*/ 200 h 782"/>
              <a:gd name="T46" fmla="*/ 590 w 782"/>
              <a:gd name="T47" fmla="*/ 368 h 782"/>
              <a:gd name="T48" fmla="*/ 600 w 782"/>
              <a:gd name="T49" fmla="*/ 391 h 782"/>
              <a:gd name="T50" fmla="*/ 590 w 782"/>
              <a:gd name="T51" fmla="*/ 415 h 782"/>
              <a:gd name="T52" fmla="*/ 409 w 782"/>
              <a:gd name="T53" fmla="*/ 581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2" h="782">
                <a:moveTo>
                  <a:pt x="391" y="782"/>
                </a:moveTo>
                <a:cubicBezTo>
                  <a:pt x="176" y="782"/>
                  <a:pt x="0" y="608"/>
                  <a:pt x="0" y="391"/>
                </a:cubicBezTo>
                <a:cubicBezTo>
                  <a:pt x="0" y="175"/>
                  <a:pt x="176" y="0"/>
                  <a:pt x="391" y="0"/>
                </a:cubicBezTo>
                <a:cubicBezTo>
                  <a:pt x="608" y="0"/>
                  <a:pt x="782" y="175"/>
                  <a:pt x="782" y="391"/>
                </a:cubicBezTo>
                <a:cubicBezTo>
                  <a:pt x="782" y="608"/>
                  <a:pt x="608" y="782"/>
                  <a:pt x="391" y="782"/>
                </a:cubicBezTo>
                <a:close/>
                <a:moveTo>
                  <a:pt x="391" y="64"/>
                </a:moveTo>
                <a:cubicBezTo>
                  <a:pt x="210" y="64"/>
                  <a:pt x="64" y="210"/>
                  <a:pt x="64" y="391"/>
                </a:cubicBezTo>
                <a:cubicBezTo>
                  <a:pt x="64" y="572"/>
                  <a:pt x="210" y="719"/>
                  <a:pt x="391" y="719"/>
                </a:cubicBezTo>
                <a:cubicBezTo>
                  <a:pt x="573" y="719"/>
                  <a:pt x="720" y="572"/>
                  <a:pt x="720" y="391"/>
                </a:cubicBezTo>
                <a:cubicBezTo>
                  <a:pt x="720" y="210"/>
                  <a:pt x="573" y="64"/>
                  <a:pt x="391" y="64"/>
                </a:cubicBezTo>
                <a:close/>
                <a:moveTo>
                  <a:pt x="409" y="581"/>
                </a:moveTo>
                <a:cubicBezTo>
                  <a:pt x="405" y="585"/>
                  <a:pt x="397" y="590"/>
                  <a:pt x="388" y="590"/>
                </a:cubicBezTo>
                <a:cubicBezTo>
                  <a:pt x="371" y="590"/>
                  <a:pt x="357" y="576"/>
                  <a:pt x="357" y="561"/>
                </a:cubicBezTo>
                <a:cubicBezTo>
                  <a:pt x="357" y="553"/>
                  <a:pt x="359" y="544"/>
                  <a:pt x="366" y="539"/>
                </a:cubicBezTo>
                <a:cubicBezTo>
                  <a:pt x="498" y="420"/>
                  <a:pt x="498" y="420"/>
                  <a:pt x="498" y="420"/>
                </a:cubicBezTo>
                <a:cubicBezTo>
                  <a:pt x="208" y="420"/>
                  <a:pt x="208" y="420"/>
                  <a:pt x="208" y="420"/>
                </a:cubicBezTo>
                <a:cubicBezTo>
                  <a:pt x="193" y="420"/>
                  <a:pt x="178" y="407"/>
                  <a:pt x="178" y="391"/>
                </a:cubicBezTo>
                <a:cubicBezTo>
                  <a:pt x="178" y="375"/>
                  <a:pt x="193" y="360"/>
                  <a:pt x="208" y="360"/>
                </a:cubicBezTo>
                <a:cubicBezTo>
                  <a:pt x="498" y="360"/>
                  <a:pt x="498" y="360"/>
                  <a:pt x="498" y="360"/>
                </a:cubicBezTo>
                <a:cubicBezTo>
                  <a:pt x="366" y="244"/>
                  <a:pt x="366" y="244"/>
                  <a:pt x="366" y="244"/>
                </a:cubicBezTo>
                <a:cubicBezTo>
                  <a:pt x="359" y="237"/>
                  <a:pt x="357" y="228"/>
                  <a:pt x="357" y="222"/>
                </a:cubicBezTo>
                <a:cubicBezTo>
                  <a:pt x="357" y="206"/>
                  <a:pt x="371" y="192"/>
                  <a:pt x="388" y="192"/>
                </a:cubicBezTo>
                <a:cubicBezTo>
                  <a:pt x="396" y="192"/>
                  <a:pt x="404" y="197"/>
                  <a:pt x="407" y="200"/>
                </a:cubicBezTo>
                <a:cubicBezTo>
                  <a:pt x="590" y="368"/>
                  <a:pt x="590" y="368"/>
                  <a:pt x="590" y="368"/>
                </a:cubicBezTo>
                <a:cubicBezTo>
                  <a:pt x="598" y="375"/>
                  <a:pt x="600" y="382"/>
                  <a:pt x="600" y="391"/>
                </a:cubicBezTo>
                <a:cubicBezTo>
                  <a:pt x="600" y="398"/>
                  <a:pt x="598" y="407"/>
                  <a:pt x="590" y="415"/>
                </a:cubicBezTo>
                <a:lnTo>
                  <a:pt x="409" y="5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8" name="Name - UserProfile" descr="{ &quot;templafy&quot;: { &quot;type&quot;: &quot;text&quot;, &quot;binding&quot;: &quot;UserProfile.Name&quot; } }" title="Name">
            <a:extLst>
              <a:ext uri="{FF2B5EF4-FFF2-40B4-BE49-F238E27FC236}">
                <a16:creationId xmlns:a16="http://schemas.microsoft.com/office/drawing/2014/main" id="{48E44496-55E8-4294-911F-B251C75DA10D}"/>
              </a:ext>
            </a:extLst>
          </p:cNvPr>
          <p:cNvSpPr/>
          <p:nvPr userDrawn="1"/>
        </p:nvSpPr>
        <p:spPr>
          <a:xfrm>
            <a:off x="539749" y="5239265"/>
            <a:ext cx="7477957" cy="388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da-DK" sz="2200" noProof="0" dirty="0" err="1">
              <a:solidFill>
                <a:schemeClr val="tx1"/>
              </a:solidFill>
            </a:endParaRPr>
          </a:p>
        </p:txBody>
      </p:sp>
      <p:sp>
        <p:nvSpPr>
          <p:cNvPr id="19" name="Title - UserProfile" descr="{ &quot;templafy&quot;: { &quot;type&quot;: &quot;text&quot;, &quot;binding&quot;: &quot;UserProfile.Title&quot; } }" title="Title">
            <a:extLst>
              <a:ext uri="{FF2B5EF4-FFF2-40B4-BE49-F238E27FC236}">
                <a16:creationId xmlns:a16="http://schemas.microsoft.com/office/drawing/2014/main" id="{57BB749D-52D1-4A1C-9F75-1EC271B8438B}"/>
              </a:ext>
            </a:extLst>
          </p:cNvPr>
          <p:cNvSpPr/>
          <p:nvPr userDrawn="1"/>
        </p:nvSpPr>
        <p:spPr>
          <a:xfrm>
            <a:off x="539750" y="5628087"/>
            <a:ext cx="7477957" cy="34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da-DK" sz="2200" noProof="0" dirty="0" err="1">
              <a:solidFill>
                <a:schemeClr val="tx1"/>
              </a:solidFill>
            </a:endParaRPr>
          </a:p>
        </p:txBody>
      </p:sp>
      <p:sp>
        <p:nvSpPr>
          <p:cNvPr id="20" name="GeneralDate" descr="{&quot;templafy&quot;:{&quot;type&quot;:&quot;date&quot;,&quot;binding&quot;:&quot;Form.Date&quot;,&quot;format&quot;:&quot;{{DateFormats.GeneralDate}}&quot;}}" title="GeneralDate">
            <a:extLst>
              <a:ext uri="{FF2B5EF4-FFF2-40B4-BE49-F238E27FC236}">
                <a16:creationId xmlns:a16="http://schemas.microsoft.com/office/drawing/2014/main" id="{27BF579B-C90D-402D-95A6-F97633D783D2}"/>
              </a:ext>
            </a:extLst>
          </p:cNvPr>
          <p:cNvSpPr/>
          <p:nvPr userDrawn="1"/>
        </p:nvSpPr>
        <p:spPr>
          <a:xfrm>
            <a:off x="539750" y="5968314"/>
            <a:ext cx="7477957" cy="34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da-DK" sz="22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836000"/>
            <a:ext cx="11109326" cy="224862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00" b="0" cap="all" baseline="0">
                <a:solidFill>
                  <a:schemeClr val="accent1"/>
                </a:solidFill>
                <a:latin typeface="DI Sans Office Black" panose="00000A00000000000000" pitchFamily="2" charset="0"/>
              </a:defRPr>
            </a:lvl1pPr>
          </a:lstStyle>
          <a:p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to LINJER, </a:t>
            </a:r>
            <a:br>
              <a:rPr lang="en-GB" dirty="0"/>
            </a:br>
            <a:r>
              <a:rPr lang="en-GB" dirty="0"/>
              <a:t>dog max.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BDDD4F83-2366-4E9B-B0AA-DE51DEAC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3AA4F879-C0D4-44D2-ACD5-0CA0F9AC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94533D-DF54-4AA4-B2D7-53AA5B48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LogoColor" descr="{ &quot;templafy&quot;: { &quot;type&quot;: &quot;image&quot;, &quot;width&quot;: &quot;12.61 cm&quot;, &quot;height&quot;: &quot;1.98 cm&quot;, &quot;binding&quot;: &quot;UserProfile.LogoSelection.LogoColor_{{DocumentLanguage}}&quot; } }">
            <a:extLst>
              <a:ext uri="{FF2B5EF4-FFF2-40B4-BE49-F238E27FC236}">
                <a16:creationId xmlns:a16="http://schemas.microsoft.com/office/drawing/2014/main" id="{E6438023-7449-4C66-B172-1B06BD709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720"/>
            <a:ext cx="4539600" cy="713946"/>
          </a:xfrm>
          <a:prstGeom prst="rect">
            <a:avLst/>
          </a:prstGeom>
        </p:spPr>
      </p:pic>
      <p:sp>
        <p:nvSpPr>
          <p:cNvPr id="11" name="Pagenumber 30">
            <a:extLst>
              <a:ext uri="{FF2B5EF4-FFF2-40B4-BE49-F238E27FC236}">
                <a16:creationId xmlns:a16="http://schemas.microsoft.com/office/drawing/2014/main" id="{E36F1D8C-04F6-4E2E-A03E-2CB263C74170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4399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{&quot;templafy&quot;:{&quot;type&quot;:&quot;image&quot;,&quot;width&quot;:&quot;16.52 cm&quot;,&quot;height&quot;:&quot;19.05 cm&quot;,&quot;binding&quot;:&quot;UserProfile.LogoSelection.LogoElement_{{DocumentLanguage}}&quot;}}" title="UserProfile.LogoSelection.LogoElement_{{DocumentLanguage}}">
            <a:extLst>
              <a:ext uri="{FF2B5EF4-FFF2-40B4-BE49-F238E27FC236}">
                <a16:creationId xmlns:a16="http://schemas.microsoft.com/office/drawing/2014/main" id="{8C7E93E1-2731-4870-B3AD-25D6CC802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6756" y="0"/>
            <a:ext cx="59452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93200"/>
            <a:ext cx="11109324" cy="13631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overskrift</a:t>
            </a:r>
            <a:r>
              <a:rPr lang="en-US" dirty="0"/>
              <a:t> – max. to </a:t>
            </a:r>
            <a:r>
              <a:rPr lang="en-US" dirty="0" err="1"/>
              <a:t>linjer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39749" y="2349500"/>
            <a:ext cx="7248526" cy="3635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for </a:t>
            </a:r>
            <a:r>
              <a:rPr lang="en-GB" noProof="0" dirty="0" err="1"/>
              <a:t>indsætte</a:t>
            </a:r>
            <a:r>
              <a:rPr lang="en-GB" noProof="0" dirty="0"/>
              <a:t> </a:t>
            </a:r>
            <a:r>
              <a:rPr lang="en-GB" noProof="0" dirty="0" err="1"/>
              <a:t>tekst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3A74802-E80F-458A-8A43-697769FA67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21874" y="2349500"/>
            <a:ext cx="3420000" cy="1926000"/>
          </a:xfrm>
          <a:noFill/>
        </p:spPr>
        <p:txBody>
          <a:bodyPr t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noProof="0" dirty="0"/>
              <a:t>Klik på denne pladsholder og indsæt billede via Skyfish ikonet i Templafy vinduet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DEE1D9E4-D1DF-400F-AD8A-F6AB801F56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1" y="6187233"/>
            <a:ext cx="3432174" cy="3636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5pPr>
          </a:lstStyle>
          <a:p>
            <a:pPr lvl="0"/>
            <a:r>
              <a:rPr lang="en-US" dirty="0" err="1"/>
              <a:t>Anfør</a:t>
            </a:r>
            <a:r>
              <a:rPr lang="en-US" dirty="0"/>
              <a:t> </a:t>
            </a:r>
            <a:r>
              <a:rPr lang="en-US" dirty="0" err="1"/>
              <a:t>anmærkning</a:t>
            </a:r>
            <a:r>
              <a:rPr lang="en-US" dirty="0"/>
              <a:t>, </a:t>
            </a:r>
            <a:r>
              <a:rPr lang="en-US" dirty="0" err="1"/>
              <a:t>kilde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fotokredittering</a:t>
            </a:r>
            <a:endParaRPr lang="en-US" dirty="0"/>
          </a:p>
        </p:txBody>
      </p:sp>
      <p:sp>
        <p:nvSpPr>
          <p:cNvPr id="3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LD_PresentationTitle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9" name="LogoStandard" descr="{ &quot;templafy&quot;: { &quot;type&quot;: &quot;image&quot;, &quot;width&quot;: &quot;12.61 cm&quot;, &quot;height&quot;: &quot;1.98 cm&quot;, &quot;binding&quot;: &quot;UserProfile.LogoSelection.LogoStandard_{{DocumentLanguage}}&quot; } }" title="LogoStandard">
            <a:extLst>
              <a:ext uri="{FF2B5EF4-FFF2-40B4-BE49-F238E27FC236}">
                <a16:creationId xmlns:a16="http://schemas.microsoft.com/office/drawing/2014/main" id="{527B6A47-F0B6-4302-9A9B-32B9E0EFD8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2800"/>
          </a:xfrm>
          <a:prstGeom prst="rect">
            <a:avLst/>
          </a:prstGeom>
        </p:spPr>
      </p:pic>
      <p:sp>
        <p:nvSpPr>
          <p:cNvPr id="12" name="Pagenumber 30" hidden="1">
            <a:extLst>
              <a:ext uri="{FF2B5EF4-FFF2-40B4-BE49-F238E27FC236}">
                <a16:creationId xmlns:a16="http://schemas.microsoft.com/office/drawing/2014/main" id="{0D7E937D-E3A3-4DD1-BAC9-B495040D82CF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6599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mereret liste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{&quot;templafy&quot;:{&quot;type&quot;:&quot;image&quot;,&quot;width&quot;:&quot;16.52 cm&quot;,&quot;height&quot;:&quot;19.05 cm&quot;,&quot;binding&quot;:&quot;UserProfile.LogoSelection.LogoElement_{{DocumentLanguage}}&quot;}}" title="UserProfile.LogoSelection.LogoElement_{{DocumentLanguage}}">
            <a:extLst>
              <a:ext uri="{FF2B5EF4-FFF2-40B4-BE49-F238E27FC236}">
                <a16:creationId xmlns:a16="http://schemas.microsoft.com/office/drawing/2014/main" id="{8C7E93E1-2731-4870-B3AD-25D6CC802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6756" y="0"/>
            <a:ext cx="59452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93200"/>
            <a:ext cx="11109324" cy="13631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overskrift</a:t>
            </a:r>
            <a:r>
              <a:rPr lang="en-US" dirty="0"/>
              <a:t> – max. to </a:t>
            </a:r>
            <a:r>
              <a:rPr lang="en-US" dirty="0" err="1"/>
              <a:t>linjer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39749" y="2349500"/>
            <a:ext cx="7248526" cy="3635375"/>
          </a:xfrm>
        </p:spPr>
        <p:txBody>
          <a:bodyPr/>
          <a:lstStyle>
            <a:lvl1pPr marL="360000" indent="-360000">
              <a:buFont typeface="+mj-lt"/>
              <a:buAutoNum type="arabicPeriod"/>
              <a:defRPr/>
            </a:lvl1pPr>
            <a:lvl2pPr marL="612000">
              <a:defRPr/>
            </a:lvl2pPr>
            <a:lvl3pPr marL="864000">
              <a:defRPr/>
            </a:lvl3pPr>
            <a:lvl4pPr marL="1116000">
              <a:defRPr/>
            </a:lvl4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for </a:t>
            </a:r>
            <a:r>
              <a:rPr lang="en-GB" noProof="0" dirty="0" err="1"/>
              <a:t>indsætte</a:t>
            </a:r>
            <a:r>
              <a:rPr lang="en-GB" noProof="0" dirty="0"/>
              <a:t> </a:t>
            </a:r>
            <a:r>
              <a:rPr lang="en-GB" noProof="0" dirty="0" err="1"/>
              <a:t>nummereret</a:t>
            </a:r>
            <a:r>
              <a:rPr lang="en-GB" noProof="0" dirty="0"/>
              <a:t> </a:t>
            </a:r>
            <a:r>
              <a:rPr lang="en-GB" noProof="0" dirty="0" err="1"/>
              <a:t>liste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3A74802-E80F-458A-8A43-697769FA67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21874" y="2349500"/>
            <a:ext cx="3420000" cy="1926000"/>
          </a:xfrm>
          <a:noFill/>
        </p:spPr>
        <p:txBody>
          <a:bodyPr t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noProof="0" dirty="0"/>
              <a:t>Klik på denne pladsholder og indsæt billede via Skyfish ikonet i Templafy vinduet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DEE1D9E4-D1DF-400F-AD8A-F6AB801F56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1" y="6187233"/>
            <a:ext cx="3432174" cy="3636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5pPr>
          </a:lstStyle>
          <a:p>
            <a:pPr lvl="0"/>
            <a:r>
              <a:rPr lang="en-US" dirty="0" err="1"/>
              <a:t>Anfør</a:t>
            </a:r>
            <a:r>
              <a:rPr lang="en-US" dirty="0"/>
              <a:t> </a:t>
            </a:r>
            <a:r>
              <a:rPr lang="en-US" dirty="0" err="1"/>
              <a:t>anmærkning</a:t>
            </a:r>
            <a:r>
              <a:rPr lang="en-US" dirty="0"/>
              <a:t>, </a:t>
            </a:r>
            <a:r>
              <a:rPr lang="en-US" dirty="0" err="1"/>
              <a:t>kilde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fotokredittering</a:t>
            </a:r>
            <a:endParaRPr lang="en-US" dirty="0"/>
          </a:p>
        </p:txBody>
      </p:sp>
      <p:sp>
        <p:nvSpPr>
          <p:cNvPr id="3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LD_PresentationTitle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9" name="LogoStandard" descr="{ &quot;templafy&quot;: { &quot;type&quot;: &quot;image&quot;, &quot;width&quot;: &quot;12.61 cm&quot;, &quot;height&quot;: &quot;1.98 cm&quot;, &quot;binding&quot;: &quot;UserProfile.LogoSelection.LogoStandard_{{DocumentLanguage}}&quot; } }" title="LogoStandard">
            <a:extLst>
              <a:ext uri="{FF2B5EF4-FFF2-40B4-BE49-F238E27FC236}">
                <a16:creationId xmlns:a16="http://schemas.microsoft.com/office/drawing/2014/main" id="{527B6A47-F0B6-4302-9A9B-32B9E0EFD8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2800"/>
          </a:xfrm>
          <a:prstGeom prst="rect">
            <a:avLst/>
          </a:prstGeom>
        </p:spPr>
      </p:pic>
      <p:sp>
        <p:nvSpPr>
          <p:cNvPr id="12" name="Pagenumber 30" hidden="1">
            <a:extLst>
              <a:ext uri="{FF2B5EF4-FFF2-40B4-BE49-F238E27FC236}">
                <a16:creationId xmlns:a16="http://schemas.microsoft.com/office/drawing/2014/main" id="{0D7E937D-E3A3-4DD1-BAC9-B495040D82CF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2272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(gra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92298"/>
            <a:ext cx="11109324" cy="7935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overskrift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max. </a:t>
            </a:r>
            <a:r>
              <a:rPr lang="en-US" dirty="0" err="1"/>
              <a:t>enlinje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50" y="1522192"/>
            <a:ext cx="11109326" cy="42467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Indsæt graf som et billede fra Excel.</a:t>
            </a:r>
            <a:br>
              <a:rPr lang="da-DK" noProof="0" dirty="0"/>
            </a:br>
            <a:r>
              <a:rPr lang="da-DK" noProof="0" dirty="0"/>
              <a:t>Grafen kan også laves direkte i PowerPoint: </a:t>
            </a:r>
            <a:br>
              <a:rPr lang="da-DK" noProof="0" dirty="0"/>
            </a:br>
            <a:r>
              <a:rPr lang="da-DK" noProof="0" dirty="0"/>
              <a:t>1. Klik på DI fanen, </a:t>
            </a:r>
            <a:br>
              <a:rPr lang="da-DK" noProof="0" dirty="0"/>
            </a:br>
            <a:r>
              <a:rPr lang="da-DK" noProof="0" dirty="0"/>
              <a:t>2. </a:t>
            </a:r>
            <a:r>
              <a:rPr lang="da-DK" noProof="0" dirty="0" err="1"/>
              <a:t>Create</a:t>
            </a:r>
            <a:r>
              <a:rPr lang="da-DK" noProof="0" dirty="0"/>
              <a:t> Chart, </a:t>
            </a:r>
            <a:br>
              <a:rPr lang="da-DK" noProof="0" dirty="0"/>
            </a:br>
            <a:r>
              <a:rPr lang="da-DK" noProof="0" dirty="0"/>
              <a:t>3. Vælg efterfølgende Chart </a:t>
            </a:r>
            <a:r>
              <a:rPr lang="da-DK" noProof="0" dirty="0" err="1"/>
              <a:t>Color</a:t>
            </a:r>
            <a:r>
              <a:rPr lang="da-DK" noProof="0" dirty="0"/>
              <a:t>.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8B1870-3920-4E74-BA14-F75568939D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51" y="6187232"/>
            <a:ext cx="3432174" cy="3636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9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5pPr>
          </a:lstStyle>
          <a:p>
            <a:pPr lvl="0"/>
            <a:r>
              <a:rPr lang="en-US" dirty="0" err="1"/>
              <a:t>Anfør</a:t>
            </a:r>
            <a:r>
              <a:rPr lang="en-US" dirty="0"/>
              <a:t> </a:t>
            </a:r>
            <a:r>
              <a:rPr lang="en-US" dirty="0" err="1"/>
              <a:t>anmærkning</a:t>
            </a:r>
            <a:r>
              <a:rPr lang="en-US" dirty="0"/>
              <a:t>, </a:t>
            </a:r>
            <a:r>
              <a:rPr lang="en-US" dirty="0" err="1"/>
              <a:t>kilde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fotokredittering</a:t>
            </a:r>
            <a:endParaRPr lang="en-US" dirty="0"/>
          </a:p>
        </p:txBody>
      </p:sp>
      <p:sp>
        <p:nvSpPr>
          <p:cNvPr id="4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Pagenumber 30" hidden="1">
            <a:extLst>
              <a:ext uri="{FF2B5EF4-FFF2-40B4-BE49-F238E27FC236}">
                <a16:creationId xmlns:a16="http://schemas.microsoft.com/office/drawing/2014/main" id="{FD00C398-FE3E-45D3-880D-D38321AA3F6C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641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 descr="{&quot;templafy&quot;:{&quot;type&quot;:&quot;image&quot;,&quot;width&quot;:&quot;16.52 cm&quot;,&quot;height&quot;:&quot;19.05 cm&quot;,&quot;binding&quot;:&quot;UserProfile.LogoSelection.LogoElement_{{DocumentLanguage}}&quot;}}" title="UserProfile.LogoSelection.LogoElement_{{DocumentLanguage}}">
            <a:extLst>
              <a:ext uri="{FF2B5EF4-FFF2-40B4-BE49-F238E27FC236}">
                <a16:creationId xmlns:a16="http://schemas.microsoft.com/office/drawing/2014/main" id="{68FF2008-6E48-4CDB-A5AD-649C18A51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6756" y="0"/>
            <a:ext cx="5945244" cy="68580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B1949515-7F1A-4A75-9EAB-0390FA7016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overskrift</a:t>
            </a:r>
            <a:r>
              <a:rPr lang="en-US" dirty="0"/>
              <a:t> – max. to </a:t>
            </a:r>
            <a:r>
              <a:rPr lang="en-US" dirty="0" err="1"/>
              <a:t>linjer</a:t>
            </a:r>
            <a:endParaRPr lang="da-DK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EAB373A-F556-47CE-B40B-D6636BD685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21873" y="2349500"/>
            <a:ext cx="3420001" cy="1926000"/>
          </a:xfrm>
          <a:noFill/>
        </p:spPr>
        <p:txBody>
          <a:bodyPr t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noProof="0" dirty="0"/>
              <a:t>Klik på denne pladsholder og indsæt billede via Skyfish ikonet i Templafy vinduet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E3B24AE7-6241-4C9C-8DAC-ECD63A6E08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9749" y="2349500"/>
            <a:ext cx="3420000" cy="1926000"/>
          </a:xfrm>
          <a:noFill/>
        </p:spPr>
        <p:txBody>
          <a:bodyPr t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noProof="0" dirty="0"/>
              <a:t>Klik på denne pladsholder og indsæt billede via Skyfish ikonet i Templafy vinduet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75B1A5C-DD9D-44CB-A8E4-438F9E2B5D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67213" y="2349500"/>
            <a:ext cx="3421062" cy="1926000"/>
          </a:xfrm>
          <a:noFill/>
        </p:spPr>
        <p:txBody>
          <a:bodyPr t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noProof="0" dirty="0"/>
              <a:t>Klik på denne pladsholder og indsæt billede via Skyfish ikonet i Templafy vinduet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93CF1-2FB8-4295-8EE3-47DFFD0ACA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39749" y="4275499"/>
            <a:ext cx="3420000" cy="1493475"/>
          </a:xfrm>
        </p:spPr>
        <p:txBody>
          <a:bodyPr tIns="180000"/>
          <a:lstStyle>
            <a:lvl1pPr marL="0" indent="0">
              <a:buNone/>
              <a:defRPr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indsætte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endParaRPr lang="da-DK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9FFB44E-6734-463A-99D5-508165ECA8B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6799" y="4275499"/>
            <a:ext cx="3420000" cy="1493476"/>
          </a:xfrm>
        </p:spPr>
        <p:txBody>
          <a:bodyPr tIns="180000"/>
          <a:lstStyle>
            <a:lvl1pPr marL="0" indent="0">
              <a:buNone/>
              <a:defRPr/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ADEB9-01FE-42AB-B92C-06FD4D6CA22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28012" y="4275499"/>
            <a:ext cx="3421062" cy="1493475"/>
          </a:xfrm>
        </p:spPr>
        <p:txBody>
          <a:bodyPr tIns="180000"/>
          <a:lstStyle>
            <a:lvl1pPr marL="0" indent="0">
              <a:buNone/>
              <a:defRPr/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AAEB967-D967-4E08-AD83-04BFF3D0E9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9751" y="6187233"/>
            <a:ext cx="3432174" cy="3636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900"/>
            </a:lvl5pPr>
          </a:lstStyle>
          <a:p>
            <a:pPr lvl="0"/>
            <a:r>
              <a:rPr lang="en-US" dirty="0" err="1"/>
              <a:t>Anfør</a:t>
            </a:r>
            <a:r>
              <a:rPr lang="en-US" dirty="0"/>
              <a:t> </a:t>
            </a:r>
            <a:r>
              <a:rPr lang="en-US" dirty="0" err="1"/>
              <a:t>anmærkning</a:t>
            </a:r>
            <a:r>
              <a:rPr lang="en-US" dirty="0"/>
              <a:t>, </a:t>
            </a:r>
            <a:r>
              <a:rPr lang="en-US" dirty="0" err="1"/>
              <a:t>kilde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fotokredittering</a:t>
            </a:r>
            <a:endParaRPr lang="en-US" dirty="0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09859E6B-1680-4BE4-9828-BAFA198F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58122EAA-35F0-4569-A659-A62E5652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CBF0F-0D4F-4D6B-9845-7DE10415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LogoStandard" descr="{ &quot;templafy&quot;: { &quot;type&quot;: &quot;image&quot;, &quot;width&quot;: &quot;12.61 cm&quot;, &quot;height&quot;: &quot;1.98 cm&quot;, &quot;binding&quot;: &quot;UserProfile.LogoSelection.LogoStandard_{{DocumentLanguage}}&quot; } }" title="LogoStandard">
            <a:extLst>
              <a:ext uri="{FF2B5EF4-FFF2-40B4-BE49-F238E27FC236}">
                <a16:creationId xmlns:a16="http://schemas.microsoft.com/office/drawing/2014/main" id="{A7700896-D13C-4C65-AAE1-C96BEE12A9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2800"/>
          </a:xfrm>
          <a:prstGeom prst="rect">
            <a:avLst/>
          </a:prstGeom>
        </p:spPr>
      </p:pic>
      <p:sp>
        <p:nvSpPr>
          <p:cNvPr id="15" name="Pagenumber 30" hidden="1">
            <a:extLst>
              <a:ext uri="{FF2B5EF4-FFF2-40B4-BE49-F238E27FC236}">
                <a16:creationId xmlns:a16="http://schemas.microsoft.com/office/drawing/2014/main" id="{0441D8E2-EABE-4DC4-91A8-42BB922E3634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998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skrift og lyst bille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539751"/>
            <a:ext cx="11109326" cy="1914082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4200" cap="none" baseline="0">
                <a:latin typeface="+mj-lt"/>
              </a:defRPr>
            </a:lvl1pPr>
          </a:lstStyle>
          <a:p>
            <a:r>
              <a:rPr lang="da-DK" dirty="0"/>
              <a:t>Overskriften flyttes op </a:t>
            </a:r>
            <a:br>
              <a:rPr lang="da-DK" dirty="0"/>
            </a:br>
            <a:r>
              <a:rPr lang="da-DK" dirty="0"/>
              <a:t>eller ned afhængig af motiv </a:t>
            </a:r>
            <a:br>
              <a:rPr lang="da-DK" dirty="0"/>
            </a:br>
            <a:r>
              <a:rPr lang="da-DK" dirty="0"/>
              <a:t>i foto. Max. 3 linjers tekst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BF48F6-1D9E-45BC-9597-F103FF4309FF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dirty="0" err="1"/>
              <a:t>Slidet</a:t>
            </a:r>
            <a:r>
              <a:rPr lang="da-DK" sz="1100" dirty="0"/>
              <a:t> bruger</a:t>
            </a:r>
            <a:r>
              <a:rPr lang="da-DK" sz="1100" b="1" dirty="0"/>
              <a:t> lyst </a:t>
            </a:r>
            <a:r>
              <a:rPr lang="da-DK" sz="1100" dirty="0"/>
              <a:t>baggrundsbillede. Indsæt et nyt: Klik på </a:t>
            </a:r>
            <a:r>
              <a:rPr lang="da-DK" sz="1100" b="1" dirty="0"/>
              <a:t>Baggrundsbilleder </a:t>
            </a:r>
            <a:r>
              <a:rPr lang="da-DK" sz="1100" dirty="0"/>
              <a:t>ikonet i Templafy vinduet, vælg ved at klikke én gang. Vent og vælg knappen </a:t>
            </a:r>
            <a:r>
              <a:rPr lang="da-DK" sz="1100" b="1" dirty="0"/>
              <a:t>Select Image as Background </a:t>
            </a:r>
            <a:r>
              <a:rPr lang="da-DK" sz="1100" dirty="0"/>
              <a:t>under DI fanen. </a:t>
            </a:r>
            <a:endParaRPr lang="en-GB" sz="1100" dirty="0"/>
          </a:p>
        </p:txBody>
      </p:sp>
      <p:pic>
        <p:nvPicPr>
          <p:cNvPr id="10" name="LogoStandard" descr="{ &quot;templafy&quot;: { &quot;type&quot;: &quot;image&quot;, &quot;width&quot;: &quot;12.61 cm&quot;, &quot;height&quot;: &quot;1.98 cm&quot;, &quot;binding&quot;: &quot;UserProfile.LogoSelection.LogoStandard_{{DocumentLanguage}}&quot; } }">
            <a:extLst>
              <a:ext uri="{FF2B5EF4-FFF2-40B4-BE49-F238E27FC236}">
                <a16:creationId xmlns:a16="http://schemas.microsoft.com/office/drawing/2014/main" id="{E1FF5F0D-10D8-4C7C-B387-ADA6F4D395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4186"/>
          </a:xfrm>
          <a:prstGeom prst="rect">
            <a:avLst/>
          </a:prstGeom>
        </p:spPr>
      </p:pic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A2293AA5-FB1A-4BE5-9D75-EAE8F36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1F85542D-E470-4262-B221-3E175E25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Pagenumber 30" hidden="1">
            <a:extLst>
              <a:ext uri="{FF2B5EF4-FFF2-40B4-BE49-F238E27FC236}">
                <a16:creationId xmlns:a16="http://schemas.microsoft.com/office/drawing/2014/main" id="{132B558D-E81E-4986-A329-383B626AE5FB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15DA2-2786-4F9A-B009-68466F6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9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skrift og mørkt bille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539751"/>
            <a:ext cx="11109326" cy="1914082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42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 dirty="0"/>
              <a:t>Overskriften flyttes op </a:t>
            </a:r>
            <a:br>
              <a:rPr lang="da-DK" dirty="0"/>
            </a:br>
            <a:r>
              <a:rPr lang="da-DK" dirty="0"/>
              <a:t>eller ned afhængig af motiv </a:t>
            </a:r>
            <a:br>
              <a:rPr lang="da-DK" dirty="0"/>
            </a:br>
            <a:r>
              <a:rPr lang="da-DK" dirty="0"/>
              <a:t>i foto. Max. 3 linjers tekst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53E8CBF7-0847-4ADA-99A4-B1144861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343A9880-ED3B-46FF-AC17-34410DFE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2077E6-2070-4E74-9A60-0EA64E9D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15B818-AFD0-4AE7-843C-187A96364FE9}"/>
              </a:ext>
            </a:extLst>
          </p:cNvPr>
          <p:cNvSpPr txBox="1"/>
          <p:nvPr userDrawn="1"/>
        </p:nvSpPr>
        <p:spPr>
          <a:xfrm>
            <a:off x="0" y="-228599"/>
            <a:ext cx="12213522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dirty="0" err="1"/>
              <a:t>Slidet</a:t>
            </a:r>
            <a:r>
              <a:rPr lang="da-DK" sz="1100" dirty="0"/>
              <a:t> bruger </a:t>
            </a:r>
            <a:r>
              <a:rPr lang="da-DK" sz="1100" b="1" dirty="0"/>
              <a:t>mørkt</a:t>
            </a:r>
            <a:r>
              <a:rPr lang="da-DK" sz="1100" dirty="0"/>
              <a:t> baggrundsbillede. Indsæt et nyt: Klik på </a:t>
            </a:r>
            <a:r>
              <a:rPr lang="da-DK" sz="1100" b="1" dirty="0"/>
              <a:t>Baggrundsbilleder</a:t>
            </a:r>
            <a:r>
              <a:rPr lang="da-DK" sz="1100" dirty="0"/>
              <a:t> ikonet i Templafy vinduet, vælg ved at klikke én gang. Vent og vælg knappen </a:t>
            </a:r>
            <a:r>
              <a:rPr lang="da-DK" sz="1100" b="1" dirty="0"/>
              <a:t>Select Image as Background </a:t>
            </a:r>
            <a:r>
              <a:rPr lang="da-DK" sz="1100" dirty="0"/>
              <a:t>under DI fanen. </a:t>
            </a:r>
            <a:endParaRPr lang="en-GB" sz="1100" dirty="0"/>
          </a:p>
        </p:txBody>
      </p:sp>
      <p:pic>
        <p:nvPicPr>
          <p:cNvPr id="5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4466E184-1308-417B-AF5A-07653D5A26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  <p:sp>
        <p:nvSpPr>
          <p:cNvPr id="10" name="Pagenumber 30" hidden="1">
            <a:extLst>
              <a:ext uri="{FF2B5EF4-FFF2-40B4-BE49-F238E27FC236}">
                <a16:creationId xmlns:a16="http://schemas.microsoft.com/office/drawing/2014/main" id="{EC0E8672-9DBD-48CA-9A71-BACFE2B3FDA8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3899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Standard" descr="{ &quot;templafy&quot;: { &quot;type&quot;: &quot;image&quot;, &quot;width&quot;: &quot;12.61 cm&quot;, &quot;height&quot;: &quot;1.98 cm&quot;, &quot;binding&quot;: &quot;UserProfile.LogoSelection.LogoStandard_{{DocumentLanguage}}&quot; } }" title="LogoStandard">
            <a:extLst>
              <a:ext uri="{FF2B5EF4-FFF2-40B4-BE49-F238E27FC236}">
                <a16:creationId xmlns:a16="http://schemas.microsoft.com/office/drawing/2014/main" id="{BFCCA4FA-A913-4EE5-BBDF-951A73A552C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400" y="5817600"/>
            <a:ext cx="4539600" cy="712800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92297"/>
            <a:ext cx="11109324" cy="13631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2349500"/>
            <a:ext cx="7248526" cy="3635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Første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Bullet </a:t>
            </a:r>
            <a:r>
              <a:rPr lang="en-GB" noProof="0" dirty="0" err="1"/>
              <a:t>tekst</a:t>
            </a:r>
            <a:r>
              <a:rPr lang="en-GB" noProof="0" dirty="0"/>
              <a:t> 1</a:t>
            </a:r>
          </a:p>
          <a:p>
            <a:pPr lvl="1"/>
            <a:r>
              <a:rPr lang="en-GB" noProof="0" dirty="0" err="1"/>
              <a:t>Andet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Bullet </a:t>
            </a:r>
            <a:r>
              <a:rPr lang="en-GB" noProof="0" dirty="0" err="1"/>
              <a:t>tekst</a:t>
            </a:r>
            <a:r>
              <a:rPr lang="en-GB" noProof="0" dirty="0"/>
              <a:t> 2</a:t>
            </a:r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Bullet </a:t>
            </a:r>
            <a:r>
              <a:rPr lang="en-GB" noProof="0" dirty="0" err="1"/>
              <a:t>tekst</a:t>
            </a:r>
            <a:r>
              <a:rPr lang="en-GB" noProof="0" dirty="0"/>
              <a:t> 3</a:t>
            </a:r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Bullet </a:t>
            </a:r>
            <a:r>
              <a:rPr lang="en-GB" noProof="0" dirty="0" err="1"/>
              <a:t>tekst</a:t>
            </a:r>
            <a:r>
              <a:rPr lang="en-GB" noProof="0" dirty="0"/>
              <a:t> 4</a:t>
            </a:r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</a:t>
            </a:r>
            <a:r>
              <a:rPr lang="en-GB" noProof="0" dirty="0" err="1"/>
              <a:t>Kommentarer</a:t>
            </a:r>
            <a:endParaRPr lang="en-GB" noProof="0" dirty="0"/>
          </a:p>
          <a:p>
            <a:pPr lvl="5"/>
            <a:r>
              <a:rPr lang="en-GB" noProof="0" dirty="0" err="1"/>
              <a:t>Sjette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</a:t>
            </a:r>
            <a:r>
              <a:rPr lang="en-GB" noProof="0" dirty="0" err="1"/>
              <a:t>Brød</a:t>
            </a:r>
            <a:endParaRPr lang="en-GB" noProof="0" dirty="0"/>
          </a:p>
          <a:p>
            <a:pPr lvl="6"/>
            <a:r>
              <a:rPr lang="en-GB" noProof="0" dirty="0" err="1"/>
              <a:t>Syvende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</a:t>
            </a:r>
            <a:r>
              <a:rPr lang="en-GB" noProof="0" dirty="0" err="1"/>
              <a:t>Titel</a:t>
            </a:r>
            <a:endParaRPr lang="en-GB" noProof="0" dirty="0"/>
          </a:p>
          <a:p>
            <a:pPr lvl="7"/>
            <a:r>
              <a:rPr lang="en-GB" noProof="0" dirty="0" err="1"/>
              <a:t>Ottende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</a:t>
            </a:r>
            <a:r>
              <a:rPr lang="en-GB" noProof="0" dirty="0" err="1"/>
              <a:t>Citat</a:t>
            </a:r>
            <a:endParaRPr lang="en-GB" noProof="0" dirty="0"/>
          </a:p>
          <a:p>
            <a:pPr lvl="8"/>
            <a:r>
              <a:rPr lang="en-GB" noProof="0" dirty="0" err="1"/>
              <a:t>Niende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 = </a:t>
            </a:r>
            <a:r>
              <a:rPr lang="en-GB" noProof="0" dirty="0" err="1"/>
              <a:t>Navn</a:t>
            </a:r>
            <a:endParaRPr lang="en-GB" noProof="0" dirty="0"/>
          </a:p>
        </p:txBody>
      </p:sp>
      <p:sp>
        <p:nvSpPr>
          <p:cNvPr id="4" name="Date_GeneralDate" hidden="1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8000"/>
            <a:ext cx="540000" cy="360000"/>
          </a:xfrm>
          <a:prstGeom prst="rect">
            <a:avLst/>
          </a:prstGeom>
        </p:spPr>
        <p:txBody>
          <a:bodyPr vert="horz" wrap="square" lIns="180000" tIns="0" rIns="0" bIns="180000" rtlCol="0" anchor="b" anchorCtr="0"/>
          <a:lstStyle>
            <a:lvl1pPr algn="l">
              <a:defRPr sz="900">
                <a:solidFill>
                  <a:srgbClr val="D0D0D0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agenumber 30" hidden="1">
            <a:extLst>
              <a:ext uri="{FF2B5EF4-FFF2-40B4-BE49-F238E27FC236}">
                <a16:creationId xmlns:a16="http://schemas.microsoft.com/office/drawing/2014/main" id="{C6BF6B8C-C07B-4BFC-AA15-0E38505E2A74}"/>
              </a:ext>
            </a:extLst>
          </p:cNvPr>
          <p:cNvSpPr txBox="1">
            <a:spLocks/>
          </p:cNvSpPr>
          <p:nvPr userDrawn="1"/>
        </p:nvSpPr>
        <p:spPr>
          <a:xfrm>
            <a:off x="1" y="6858000"/>
            <a:ext cx="0" cy="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Black" panose="020B0604020202020204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 sz="100" smtClean="0">
                <a:noFill/>
              </a:rPr>
              <a:pPr algn="l"/>
              <a:t>‹#›</a:t>
            </a:fld>
            <a:endParaRPr lang="en-US" sz="1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45" r:id="rId2"/>
    <p:sldLayoutId id="2147483746" r:id="rId3"/>
    <p:sldLayoutId id="2147483741" r:id="rId4"/>
    <p:sldLayoutId id="2147483758" r:id="rId5"/>
    <p:sldLayoutId id="2147483754" r:id="rId6"/>
    <p:sldLayoutId id="2147483748" r:id="rId7"/>
    <p:sldLayoutId id="2147483749" r:id="rId8"/>
    <p:sldLayoutId id="2147483750" r:id="rId9"/>
    <p:sldLayoutId id="2147483751" r:id="rId10"/>
    <p:sldLayoutId id="2147483755" r:id="rId11"/>
    <p:sldLayoutId id="2147483752" r:id="rId12"/>
    <p:sldLayoutId id="2147483753" r:id="rId13"/>
    <p:sldLayoutId id="2147483756" r:id="rId14"/>
    <p:sldLayoutId id="2147483757" r:id="rId15"/>
    <p:sldLayoutId id="2147483743" r:id="rId16"/>
    <p:sldLayoutId id="2147483744" r:id="rId17"/>
  </p:sldLayoutIdLs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0000"/>
        </a:lnSpc>
        <a:spcBef>
          <a:spcPts val="600"/>
        </a:spcBef>
        <a:buClrTx/>
        <a:buFont typeface="DI Sans Office" panose="02000503000000020003" pitchFamily="2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00000"/>
        </a:lnSpc>
        <a:spcBef>
          <a:spcPts val="600"/>
        </a:spcBef>
        <a:buClrTx/>
        <a:buFont typeface="DI Sans Office" panose="02000503000000020003" pitchFamily="2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00000"/>
        </a:lnSpc>
        <a:spcBef>
          <a:spcPts val="600"/>
        </a:spcBef>
        <a:buClrTx/>
        <a:buFont typeface="DI Sans Office" panose="02000503000000020003" pitchFamily="2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0825" algn="l" defTabSz="914400" rtl="0" eaLnBrk="1" latinLnBrk="0" hangingPunct="1">
        <a:lnSpc>
          <a:spcPct val="100000"/>
        </a:lnSpc>
        <a:spcBef>
          <a:spcPts val="600"/>
        </a:spcBef>
        <a:buClrTx/>
        <a:buFont typeface="DI Sans Office" panose="02000503000000020003" pitchFamily="2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buClr>
          <a:srgbClr val="E1E1E1"/>
        </a:buClr>
        <a:buFont typeface="Arial" panose="020B0604020202020204" pitchFamily="34" charset="0"/>
        <a:buChar char="​"/>
        <a:defRPr sz="3200" i="1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buClr>
          <a:srgbClr val="E1E1E1"/>
        </a:buClr>
        <a:buFont typeface="Arial" panose="020B0604020202020204" pitchFamily="34" charset="0"/>
        <a:buChar char="​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600"/>
        </a:spcBef>
        <a:buClr>
          <a:srgbClr val="E1E1E1"/>
        </a:buClr>
        <a:buFont typeface="Arial" panose="020B0604020202020204" pitchFamily="34" charset="0"/>
        <a:buChar char="​"/>
        <a:defRPr sz="4200" kern="1200" cap="all" baseline="0">
          <a:solidFill>
            <a:schemeClr val="tx1"/>
          </a:solidFill>
          <a:latin typeface="DI Sans Office Black" panose="00000A00000000000000" pitchFamily="2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600"/>
        </a:spcBef>
        <a:buClr>
          <a:srgbClr val="E1E1E1"/>
        </a:buClr>
        <a:buFont typeface="Arial" panose="020B0604020202020204" pitchFamily="34" charset="0"/>
        <a:buChar char="​"/>
        <a:defRPr sz="2600" kern="1200">
          <a:solidFill>
            <a:schemeClr val="tx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600"/>
        </a:spcBef>
        <a:buClr>
          <a:srgbClr val="E1E1E1"/>
        </a:buClr>
        <a:buFont typeface="Arial" panose="020B0604020202020204" pitchFamily="34" charset="0"/>
        <a:buChar char="​"/>
        <a:defRPr sz="2200" i="1" kern="1200" baseline="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40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pos="7338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orient="horz" pos="1480" userDrawn="1">
          <p15:clr>
            <a:srgbClr val="F26B43"/>
          </p15:clr>
        </p15:guide>
        <p15:guide id="7" pos="2502" userDrawn="1">
          <p15:clr>
            <a:srgbClr val="F26B43"/>
          </p15:clr>
        </p15:guide>
        <p15:guide id="8" pos="2751" userDrawn="1">
          <p15:clr>
            <a:srgbClr val="F26B43"/>
          </p15:clr>
        </p15:guide>
        <p15:guide id="9" pos="4906" userDrawn="1">
          <p15:clr>
            <a:srgbClr val="F26B43"/>
          </p15:clr>
        </p15:guide>
        <p15:guide id="10" pos="5178" userDrawn="1">
          <p15:clr>
            <a:srgbClr val="F26B43"/>
          </p15:clr>
        </p15:guide>
        <p15:guide id="11" orient="horz" pos="3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732AAC-CCAD-924E-ADB6-1F854D89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95" y="461691"/>
            <a:ext cx="11109326" cy="653429"/>
          </a:xfrm>
        </p:spPr>
        <p:txBody>
          <a:bodyPr/>
          <a:lstStyle/>
          <a:p>
            <a:r>
              <a:rPr lang="en-GB" dirty="0" err="1"/>
              <a:t>Delanalyse</a:t>
            </a:r>
            <a:r>
              <a:rPr lang="en-GB" dirty="0"/>
              <a:t> 1: </a:t>
            </a:r>
            <a:r>
              <a:rPr lang="en-GB" dirty="0" err="1"/>
              <a:t>Udvælgelse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medlemssegment</a:t>
            </a:r>
            <a:r>
              <a:rPr lang="en-GB" dirty="0"/>
              <a:t>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101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EF8E92A-3DA4-4E4E-A655-1EEF15900294}"/>
              </a:ext>
            </a:extLst>
          </p:cNvPr>
          <p:cNvGrpSpPr>
            <a:grpSpLocks noChangeAspect="1"/>
          </p:cNvGrpSpPr>
          <p:nvPr/>
        </p:nvGrpSpPr>
        <p:grpSpPr>
          <a:xfrm>
            <a:off x="484331" y="1439937"/>
            <a:ext cx="9178653" cy="4320000"/>
            <a:chOff x="879948" y="595116"/>
            <a:chExt cx="4834388" cy="56677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B046E7-81C0-4877-BE68-ED5956A974D1}"/>
                </a:ext>
              </a:extLst>
            </p:cNvPr>
            <p:cNvSpPr txBox="1"/>
            <p:nvPr/>
          </p:nvSpPr>
          <p:spPr>
            <a:xfrm>
              <a:off x="996072" y="1066728"/>
              <a:ext cx="4244508" cy="36341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2000" b="1" dirty="0">
                  <a:solidFill>
                    <a:srgbClr val="000000"/>
                  </a:solidFill>
                  <a:latin typeface="DI Sans Office"/>
                </a:rPr>
                <a:t>Kriterie: Under middel i utilfredshed &lt;5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2000" dirty="0">
                  <a:solidFill>
                    <a:srgbClr val="000000"/>
                  </a:solidFill>
                  <a:latin typeface="DI Sans Office"/>
                </a:rPr>
                <a:t>Det tyder ikke på, at det er pga. manglende ydelser eller manglende aktivitet i branchefællesskaber</a:t>
              </a:r>
            </a:p>
            <a:p>
              <a:pPr>
                <a:spcAft>
                  <a:spcPts val="1800"/>
                </a:spcAft>
                <a:defRPr/>
              </a:pPr>
              <a:r>
                <a:rPr lang="da-DK" sz="2000" dirty="0">
                  <a:solidFill>
                    <a:srgbClr val="000000"/>
                  </a:solidFill>
                </a:rPr>
                <a:t>Behov for at forstå hvorfor denne gruppe er utilfreds</a:t>
              </a:r>
            </a:p>
            <a:p>
              <a:pPr>
                <a:spcAft>
                  <a:spcPts val="1800"/>
                </a:spcAft>
                <a:defRPr/>
              </a:pPr>
              <a:r>
                <a:rPr lang="da-DK" sz="2000" dirty="0">
                  <a:solidFill>
                    <a:srgbClr val="000000"/>
                  </a:solidFill>
                </a:rPr>
                <a:t>Antal: 74</a:t>
              </a:r>
            </a:p>
            <a:p>
              <a:pPr>
                <a:spcAft>
                  <a:spcPts val="1800"/>
                </a:spcAft>
                <a:defRPr/>
              </a:pPr>
              <a:r>
                <a:rPr lang="da-DK" sz="2000" i="1" dirty="0">
                  <a:solidFill>
                    <a:srgbClr val="000000"/>
                  </a:solidFill>
                </a:rPr>
                <a:t>Kan indeholde medlemmer af DI Byggeri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31C653-730D-477E-9BD6-D539379BB01F}"/>
                </a:ext>
              </a:extLst>
            </p:cNvPr>
            <p:cNvSpPr/>
            <p:nvPr/>
          </p:nvSpPr>
          <p:spPr>
            <a:xfrm>
              <a:off x="879948" y="595116"/>
              <a:ext cx="4834388" cy="56677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 Sans Office"/>
                <a:ea typeface="+mn-ea"/>
                <a:cs typeface="+mn-cs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09388A6-0C81-4C34-9B8F-D2CCFED7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31" y="321871"/>
            <a:ext cx="11109324" cy="793540"/>
          </a:xfrm>
        </p:spPr>
        <p:txBody>
          <a:bodyPr/>
          <a:lstStyle/>
          <a:p>
            <a:r>
              <a:rPr lang="da-DK" dirty="0"/>
              <a:t>Segment 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62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EF8E92A-3DA4-4E4E-A655-1EEF15900294}"/>
              </a:ext>
            </a:extLst>
          </p:cNvPr>
          <p:cNvGrpSpPr>
            <a:grpSpLocks noChangeAspect="1"/>
          </p:cNvGrpSpPr>
          <p:nvPr/>
        </p:nvGrpSpPr>
        <p:grpSpPr>
          <a:xfrm>
            <a:off x="484331" y="1439937"/>
            <a:ext cx="9178653" cy="4320000"/>
            <a:chOff x="879948" y="595116"/>
            <a:chExt cx="4834388" cy="56677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B046E7-81C0-4877-BE68-ED5956A974D1}"/>
                </a:ext>
              </a:extLst>
            </p:cNvPr>
            <p:cNvSpPr txBox="1"/>
            <p:nvPr/>
          </p:nvSpPr>
          <p:spPr>
            <a:xfrm>
              <a:off x="996072" y="1066728"/>
              <a:ext cx="4244508" cy="51484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2000" b="1" dirty="0">
                  <a:solidFill>
                    <a:srgbClr val="000000"/>
                  </a:solidFill>
                </a:rPr>
                <a:t>Kriterie: Manglende besvarelse i spørgeskema eller nulpunktsmåling samt intet brug af DI ydelser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2000" dirty="0">
                  <a:solidFill>
                    <a:srgbClr val="000000"/>
                  </a:solidFill>
                </a:rPr>
                <a:t>Denne gruppe mangler vi viden om fra undersøgelserne. Behov for mere viden.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2000" dirty="0">
                  <a:solidFill>
                    <a:srgbClr val="000000"/>
                  </a:solidFill>
                </a:rPr>
                <a:t>Manglende kontakt med dem gennem DI ydelser </a:t>
              </a:r>
              <a:r>
                <a:rPr lang="da-DK" sz="2000" dirty="0">
                  <a:solidFill>
                    <a:srgbClr val="000000"/>
                  </a:solidFill>
                  <a:sym typeface="Wingdings" pitchFamily="2" charset="2"/>
                </a:rPr>
                <a:t> Risiko for at de i fremtiden ikke vil være medlem af DI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2000" dirty="0">
                  <a:solidFill>
                    <a:srgbClr val="000000"/>
                  </a:solidFill>
                  <a:sym typeface="Wingdings" pitchFamily="2" charset="2"/>
                </a:rPr>
                <a:t>Antal: 221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2000" i="1" dirty="0">
                  <a:solidFill>
                    <a:srgbClr val="000000"/>
                  </a:solidFill>
                  <a:sym typeface="Wingdings" pitchFamily="2" charset="2"/>
                </a:rPr>
                <a:t>Kan indeholde medlemmer af DI Byggeri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endParaRPr lang="da-DK" sz="20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31C653-730D-477E-9BD6-D539379BB01F}"/>
                </a:ext>
              </a:extLst>
            </p:cNvPr>
            <p:cNvSpPr/>
            <p:nvPr/>
          </p:nvSpPr>
          <p:spPr>
            <a:xfrm>
              <a:off x="879948" y="595116"/>
              <a:ext cx="4834388" cy="56677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 Sans Office"/>
                <a:ea typeface="+mn-ea"/>
                <a:cs typeface="+mn-cs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09388A6-0C81-4C34-9B8F-D2CCFED7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31" y="321871"/>
            <a:ext cx="11109324" cy="793540"/>
          </a:xfrm>
        </p:spPr>
        <p:txBody>
          <a:bodyPr/>
          <a:lstStyle/>
          <a:p>
            <a:r>
              <a:rPr lang="da-DK" dirty="0"/>
              <a:t>Segment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22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EF8E92A-3DA4-4E4E-A655-1EEF15900294}"/>
              </a:ext>
            </a:extLst>
          </p:cNvPr>
          <p:cNvGrpSpPr>
            <a:grpSpLocks noChangeAspect="1"/>
          </p:cNvGrpSpPr>
          <p:nvPr/>
        </p:nvGrpSpPr>
        <p:grpSpPr>
          <a:xfrm>
            <a:off x="484331" y="1439937"/>
            <a:ext cx="9178653" cy="5130002"/>
            <a:chOff x="879948" y="595116"/>
            <a:chExt cx="4834388" cy="67304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B046E7-81C0-4877-BE68-ED5956A974D1}"/>
                </a:ext>
              </a:extLst>
            </p:cNvPr>
            <p:cNvSpPr txBox="1"/>
            <p:nvPr/>
          </p:nvSpPr>
          <p:spPr>
            <a:xfrm>
              <a:off x="996072" y="1066728"/>
              <a:ext cx="4244508" cy="62588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spcAft>
                  <a:spcPts val="1800"/>
                </a:spcAft>
                <a:defRPr/>
              </a:pPr>
              <a:r>
                <a:rPr lang="da-DK" sz="2000" b="1" dirty="0">
                  <a:solidFill>
                    <a:srgbClr val="000000"/>
                  </a:solidFill>
                </a:rPr>
                <a:t>Kriterie: Manglende besvarelse i spørgeskema eller nulpunktsmåling, lidt brug af DI ydelser og medlem af 0 branchefællesskaber</a:t>
              </a:r>
            </a:p>
            <a:p>
              <a:pPr lvl="0">
                <a:spcAft>
                  <a:spcPts val="1800"/>
                </a:spcAft>
                <a:defRPr/>
              </a:pPr>
              <a:r>
                <a:rPr lang="da-DK" sz="2000" dirty="0">
                  <a:solidFill>
                    <a:srgbClr val="000000"/>
                  </a:solidFill>
                </a:rPr>
                <a:t>Denne gruppe mangler vi viden om </a:t>
              </a:r>
            </a:p>
            <a:p>
              <a:pPr lvl="0">
                <a:spcAft>
                  <a:spcPts val="1800"/>
                </a:spcAft>
                <a:defRPr/>
              </a:pPr>
              <a:r>
                <a:rPr lang="da-DK" sz="2000" dirty="0">
                  <a:solidFill>
                    <a:srgbClr val="000000"/>
                  </a:solidFill>
                </a:rPr>
                <a:t>De benytter DI’s ydelser lidt, men er ikke engageret i et branchefællesskab. Vi har derfor behov for at række ud til dem for at få etableret en bedre kontakt</a:t>
              </a:r>
            </a:p>
            <a:p>
              <a:pPr lvl="0">
                <a:spcAft>
                  <a:spcPts val="1800"/>
                </a:spcAft>
                <a:defRPr/>
              </a:pPr>
              <a:r>
                <a:rPr lang="da-DK" sz="2000" dirty="0">
                  <a:solidFill>
                    <a:srgbClr val="000000"/>
                  </a:solidFill>
                </a:rPr>
                <a:t>Antal: 1676</a:t>
              </a:r>
            </a:p>
            <a:p>
              <a:pPr lvl="0">
                <a:spcAft>
                  <a:spcPts val="1800"/>
                </a:spcAft>
                <a:defRPr/>
              </a:pPr>
              <a:r>
                <a:rPr lang="da-DK" sz="2000" i="1" dirty="0">
                  <a:solidFill>
                    <a:srgbClr val="000000"/>
                  </a:solidFill>
                  <a:sym typeface="Wingdings" pitchFamily="2" charset="2"/>
                </a:rPr>
                <a:t>Kan </a:t>
              </a:r>
              <a:r>
                <a:rPr lang="da-DK" sz="2000" i="1" u="sng" dirty="0">
                  <a:solidFill>
                    <a:srgbClr val="000000"/>
                  </a:solidFill>
                  <a:sym typeface="Wingdings" pitchFamily="2" charset="2"/>
                </a:rPr>
                <a:t>ikke</a:t>
              </a:r>
              <a:r>
                <a:rPr lang="da-DK" sz="2000" i="1" dirty="0">
                  <a:solidFill>
                    <a:srgbClr val="000000"/>
                  </a:solidFill>
                  <a:sym typeface="Wingdings" pitchFamily="2" charset="2"/>
                </a:rPr>
                <a:t> indeholde medlemmer af DI Byggeri, da de er medlemmer af et branchefællesskab</a:t>
              </a:r>
            </a:p>
            <a:p>
              <a:pPr lvl="0">
                <a:spcAft>
                  <a:spcPts val="1800"/>
                </a:spcAft>
                <a:defRPr/>
              </a:pPr>
              <a:endParaRPr lang="da-DK" sz="2000" dirty="0">
                <a:solidFill>
                  <a:srgbClr val="000000"/>
                </a:solidFill>
              </a:endParaRPr>
            </a:p>
            <a:p>
              <a:pPr lvl="0">
                <a:spcAft>
                  <a:spcPts val="1800"/>
                </a:spcAft>
                <a:defRPr/>
              </a:pPr>
              <a:r>
                <a:rPr lang="da-DK" sz="20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31C653-730D-477E-9BD6-D539379BB01F}"/>
                </a:ext>
              </a:extLst>
            </p:cNvPr>
            <p:cNvSpPr/>
            <p:nvPr/>
          </p:nvSpPr>
          <p:spPr>
            <a:xfrm>
              <a:off x="879948" y="595116"/>
              <a:ext cx="4834388" cy="56677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 Sans Office"/>
                <a:ea typeface="+mn-ea"/>
                <a:cs typeface="+mn-cs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09388A6-0C81-4C34-9B8F-D2CCFED7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31" y="321871"/>
            <a:ext cx="11109324" cy="793540"/>
          </a:xfrm>
        </p:spPr>
        <p:txBody>
          <a:bodyPr/>
          <a:lstStyle/>
          <a:p>
            <a:r>
              <a:rPr lang="da-DK" dirty="0"/>
              <a:t>Segment 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840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EF8E92A-3DA4-4E4E-A655-1EEF15900294}"/>
              </a:ext>
            </a:extLst>
          </p:cNvPr>
          <p:cNvGrpSpPr>
            <a:grpSpLocks noChangeAspect="1"/>
          </p:cNvGrpSpPr>
          <p:nvPr/>
        </p:nvGrpSpPr>
        <p:grpSpPr>
          <a:xfrm>
            <a:off x="484331" y="1439938"/>
            <a:ext cx="9178653" cy="5099215"/>
            <a:chOff x="879948" y="595116"/>
            <a:chExt cx="4834388" cy="66900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B046E7-81C0-4877-BE68-ED5956A974D1}"/>
                </a:ext>
              </a:extLst>
            </p:cNvPr>
            <p:cNvSpPr txBox="1"/>
            <p:nvPr/>
          </p:nvSpPr>
          <p:spPr>
            <a:xfrm>
              <a:off x="996072" y="683108"/>
              <a:ext cx="4244508" cy="6602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spcAft>
                  <a:spcPts val="1800"/>
                </a:spcAft>
                <a:defRPr/>
              </a:pPr>
              <a:r>
                <a:rPr lang="da-DK" sz="1600" b="1" dirty="0">
                  <a:solidFill>
                    <a:srgbClr val="000000"/>
                  </a:solidFill>
                </a:rPr>
                <a:t>Kriterie: Manglende besvarelse i spørgeskema eller nulpunktsmåling, lidt brug af DI ydelser og medlem af DI Byggeri</a:t>
              </a:r>
            </a:p>
            <a:p>
              <a:pPr lvl="0">
                <a:spcAft>
                  <a:spcPts val="1800"/>
                </a:spcAft>
                <a:defRPr/>
              </a:pPr>
              <a:r>
                <a:rPr lang="da-DK" sz="1600" dirty="0">
                  <a:solidFill>
                    <a:srgbClr val="000000"/>
                  </a:solidFill>
                </a:rPr>
                <a:t>Denne gruppe mangler vi viden om, da de er nye medlemmer af DI og vi skal derfor blive klogere på deres behov.  </a:t>
              </a:r>
            </a:p>
            <a:p>
              <a:pPr lvl="0">
                <a:spcAft>
                  <a:spcPts val="1800"/>
                </a:spcAft>
                <a:defRPr/>
              </a:pPr>
              <a:r>
                <a:rPr lang="da-DK" sz="1600" dirty="0">
                  <a:solidFill>
                    <a:srgbClr val="000000"/>
                  </a:solidFill>
                </a:rPr>
                <a:t>De benytter DI’s ydelser lidt, og er medlem af DI Byggeri. Vi har derfor behov for at række ud til dem for at få etableret en bedre kontakt</a:t>
              </a:r>
            </a:p>
            <a:p>
              <a:pPr lvl="0">
                <a:spcAft>
                  <a:spcPts val="1800"/>
                </a:spcAft>
                <a:defRPr/>
              </a:pPr>
              <a:r>
                <a:rPr lang="da-DK" sz="1600" dirty="0">
                  <a:solidFill>
                    <a:srgbClr val="000000"/>
                  </a:solidFill>
                </a:rPr>
                <a:t>Vi ønsker at forstå en bred gruppe af DI Byggeri både de små medlemmer og de store medlemmer, som kun bruger DI’s ydelser lidt. Dem, der intet bruger, er med i Segment B.</a:t>
              </a:r>
            </a:p>
            <a:p>
              <a:pPr lvl="0">
                <a:spcAft>
                  <a:spcPts val="1800"/>
                </a:spcAft>
                <a:defRPr/>
              </a:pPr>
              <a:r>
                <a:rPr lang="da-DK" sz="1600" dirty="0">
                  <a:solidFill>
                    <a:srgbClr val="000000"/>
                  </a:solidFill>
                </a:rPr>
                <a:t>Derfor foreslår vi et tilfældigt udtræk fra denne gruppe. Alternativt vælge de 529 største medlemmer</a:t>
              </a:r>
            </a:p>
            <a:p>
              <a:pPr lvl="0">
                <a:spcAft>
                  <a:spcPts val="1800"/>
                </a:spcAft>
                <a:defRPr/>
              </a:pPr>
              <a:r>
                <a:rPr lang="da-DK" sz="1600" dirty="0">
                  <a:solidFill>
                    <a:srgbClr val="000000"/>
                  </a:solidFill>
                </a:rPr>
                <a:t>Antal: 529</a:t>
              </a:r>
            </a:p>
            <a:p>
              <a:pPr lvl="0">
                <a:spcAft>
                  <a:spcPts val="1800"/>
                </a:spcAft>
                <a:defRPr/>
              </a:pPr>
              <a:endParaRPr lang="da-DK" sz="2000" dirty="0">
                <a:solidFill>
                  <a:srgbClr val="000000"/>
                </a:solidFill>
              </a:endParaRPr>
            </a:p>
            <a:p>
              <a:pPr lvl="0">
                <a:spcAft>
                  <a:spcPts val="1800"/>
                </a:spcAft>
                <a:defRPr/>
              </a:pPr>
              <a:r>
                <a:rPr lang="da-DK" sz="20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31C653-730D-477E-9BD6-D539379BB01F}"/>
                </a:ext>
              </a:extLst>
            </p:cNvPr>
            <p:cNvSpPr/>
            <p:nvPr/>
          </p:nvSpPr>
          <p:spPr>
            <a:xfrm>
              <a:off x="879948" y="595116"/>
              <a:ext cx="4834388" cy="56677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 Sans Office"/>
                <a:ea typeface="+mn-ea"/>
                <a:cs typeface="+mn-cs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09388A6-0C81-4C34-9B8F-D2CCFED7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31" y="321871"/>
            <a:ext cx="11109324" cy="793540"/>
          </a:xfrm>
        </p:spPr>
        <p:txBody>
          <a:bodyPr/>
          <a:lstStyle/>
          <a:p>
            <a:r>
              <a:rPr lang="da-DK" dirty="0"/>
              <a:t>Segment 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69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04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CDE15-EBAD-4258-AE46-61F92ED2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F2A085F-63FE-47CF-920A-DF25CD188E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sz="2200" b="1" dirty="0"/>
              <a:t>xx</a:t>
            </a:r>
            <a:endParaRPr lang="da-DK" sz="2200" b="0" dirty="0"/>
          </a:p>
        </p:txBody>
      </p:sp>
    </p:spTree>
    <p:extLst>
      <p:ext uri="{BB962C8B-B14F-4D97-AF65-F5344CB8AC3E}">
        <p14:creationId xmlns:p14="http://schemas.microsoft.com/office/powerpoint/2010/main" val="46356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erson&#10;&#10;Description generated with high confidence">
            <a:extLst>
              <a:ext uri="{FF2B5EF4-FFF2-40B4-BE49-F238E27FC236}">
                <a16:creationId xmlns:a16="http://schemas.microsoft.com/office/drawing/2014/main" id="{5B8C34AC-5AE9-4557-882D-13BB8BB4FC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F75B46E-2C68-4C5D-8E11-F0F0B2E9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Kriterier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5BB3C5-48EB-472D-9C7A-70C09AD46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49" y="1950450"/>
            <a:ext cx="5760000" cy="3867150"/>
          </a:xfrm>
        </p:spPr>
        <p:txBody>
          <a:bodyPr/>
          <a:lstStyle/>
          <a:p>
            <a:r>
              <a:rPr lang="da-DK" sz="2800" dirty="0"/>
              <a:t>- Besvarelse af tidligere spørgeskema </a:t>
            </a:r>
            <a:r>
              <a:rPr lang="da-DK" sz="2800" dirty="0">
                <a:sym typeface="Wingdings" pitchFamily="2" charset="2"/>
              </a:rPr>
              <a:t> under middel tilfredshed i denne</a:t>
            </a:r>
          </a:p>
          <a:p>
            <a:r>
              <a:rPr lang="da-DK" sz="2800" dirty="0">
                <a:sym typeface="Wingdings" pitchFamily="2" charset="2"/>
              </a:rPr>
              <a:t>- Brug af DI’s ydelser</a:t>
            </a:r>
          </a:p>
          <a:p>
            <a:r>
              <a:rPr lang="da-DK" sz="2800" dirty="0">
                <a:sym typeface="Wingdings" pitchFamily="2" charset="2"/>
              </a:rPr>
              <a:t>- Medlemskaber i branchefællesskaber</a:t>
            </a:r>
          </a:p>
          <a:p>
            <a:r>
              <a:rPr lang="da-DK" sz="2800" dirty="0">
                <a:sym typeface="Wingdings" pitchFamily="2" charset="2"/>
              </a:rPr>
              <a:t>- Udpluk af DI Byggeris medlemmer, hvor vi mangler information</a:t>
            </a:r>
            <a:endParaRPr lang="da-DK" sz="2800" dirty="0"/>
          </a:p>
          <a:p>
            <a:endParaRPr lang="da-DK" sz="2800" dirty="0"/>
          </a:p>
        </p:txBody>
      </p:sp>
      <p:sp>
        <p:nvSpPr>
          <p:cNvPr id="9" name="Pagenumber 30">
            <a:extLst>
              <a:ext uri="{FF2B5EF4-FFF2-40B4-BE49-F238E27FC236}">
                <a16:creationId xmlns:a16="http://schemas.microsoft.com/office/drawing/2014/main" id="{0D7F7CA0-3612-4560-A81C-6C9F5D25B3FF}"/>
              </a:ext>
            </a:extLst>
          </p:cNvPr>
          <p:cNvSpPr txBox="1">
            <a:spLocks/>
          </p:cNvSpPr>
          <p:nvPr/>
        </p:nvSpPr>
        <p:spPr>
          <a:xfrm>
            <a:off x="1" y="6498000"/>
            <a:ext cx="539750" cy="360000"/>
          </a:xfrm>
          <a:prstGeom prst="rect">
            <a:avLst/>
          </a:prstGeom>
        </p:spPr>
        <p:txBody>
          <a:bodyPr wrap="none" lIns="180000" tIns="0" rIns="0" bIns="18000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900" i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4200" kern="1200" cap="all" baseline="0">
                <a:solidFill>
                  <a:schemeClr val="tx1"/>
                </a:solidFill>
                <a:latin typeface="DI Sans Office Heavy" panose="02000903000000020003" pitchFamily="2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E1E1E1"/>
              </a:buClr>
              <a:buFont typeface="Arial" panose="020B0604020202020204" pitchFamily="34" charset="0"/>
              <a:buChar char="​"/>
              <a:defRPr sz="2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fld id="{BBA1BF10-FBCF-4999-8E8A-7F4856418B7F}" type="slidenum">
              <a:rPr lang="en-US">
                <a:solidFill>
                  <a:srgbClr val="D0D0D0"/>
                </a:solidFill>
              </a:rPr>
              <a:pPr algn="l"/>
              <a:t>3</a:t>
            </a:fld>
            <a:endParaRPr lang="en-US" dirty="0">
              <a:solidFill>
                <a:srgbClr val="D0D0D0"/>
              </a:solidFill>
            </a:endParaRPr>
          </a:p>
        </p:txBody>
      </p:sp>
      <p:pic>
        <p:nvPicPr>
          <p:cNvPr id="10" name="LogoStandardNeg" descr="{ &quot;templafy&quot;: { &quot;type&quot;: &quot;image&quot;, &quot;width&quot;: &quot;12.61 cm&quot;, &quot;height&quot;: &quot;1.98 cm&quot;, &quot;binding&quot;: &quot;UserProfile.LogoSelection.LogoStandardNeg_{{DocumentLanguage}}&quot; } }">
            <a:extLst>
              <a:ext uri="{FF2B5EF4-FFF2-40B4-BE49-F238E27FC236}">
                <a16:creationId xmlns:a16="http://schemas.microsoft.com/office/drawing/2014/main" id="{3A793481-AF0E-4E6D-8617-447968C443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4400" y="5817600"/>
            <a:ext cx="4539600" cy="7101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98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>
            <a:extLst>
              <a:ext uri="{FF2B5EF4-FFF2-40B4-BE49-F238E27FC236}">
                <a16:creationId xmlns:a16="http://schemas.microsoft.com/office/drawing/2014/main" id="{DB14CF79-49AF-45E8-8C5A-0F433992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93200"/>
            <a:ext cx="11109324" cy="1363191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err="1"/>
              <a:t>Besvarelse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undersøgelse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nulpunktsmåling</a:t>
            </a:r>
            <a:endParaRPr lang="en-US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B0E3C5E-63E2-4FF9-8935-AD990E935B08}"/>
              </a:ext>
            </a:extLst>
          </p:cNvPr>
          <p:cNvSpPr/>
          <p:nvPr/>
        </p:nvSpPr>
        <p:spPr>
          <a:xfrm>
            <a:off x="539751" y="6187233"/>
            <a:ext cx="3432174" cy="3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​"/>
            </a:pPr>
            <a:r>
              <a:rPr lang="en-US" sz="900" b="1">
                <a:solidFill>
                  <a:schemeClr val="tx1"/>
                </a:solidFill>
              </a:rPr>
              <a:t>xx</a:t>
            </a:r>
            <a:endParaRPr lang="en-US" sz="900" noProof="0">
              <a:solidFill>
                <a:schemeClr val="tx1"/>
              </a:solidFill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87DB285-8D97-1646-A54D-5EC59738D9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954534" y="1948808"/>
            <a:ext cx="4275119" cy="36353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6FFB1-61F4-4640-841B-FD1B563D5D60}"/>
              </a:ext>
            </a:extLst>
          </p:cNvPr>
          <p:cNvSpPr txBox="1"/>
          <p:nvPr/>
        </p:nvSpPr>
        <p:spPr>
          <a:xfrm>
            <a:off x="7387119" y="1856391"/>
            <a:ext cx="2856216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noProof="0" dirty="0" err="1">
                <a:latin typeface="+mn-lt"/>
              </a:rPr>
              <a:t>Viser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hvor</a:t>
            </a:r>
            <a:r>
              <a:rPr lang="en-US" sz="2200" noProof="0" dirty="0">
                <a:latin typeface="+mn-lt"/>
              </a:rPr>
              <a:t> mange, der </a:t>
            </a:r>
            <a:r>
              <a:rPr lang="en-US" sz="2200" noProof="0" dirty="0" err="1">
                <a:latin typeface="+mn-lt"/>
              </a:rPr>
              <a:t>enten</a:t>
            </a:r>
            <a:r>
              <a:rPr lang="en-US" sz="2200" noProof="0" dirty="0">
                <a:latin typeface="+mn-lt"/>
              </a:rPr>
              <a:t> har </a:t>
            </a:r>
            <a:r>
              <a:rPr lang="en-US" sz="2200" noProof="0" dirty="0" err="1">
                <a:latin typeface="+mn-lt"/>
              </a:rPr>
              <a:t>svaret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på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medlemsundersøgelse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eller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nulpunktsmåling</a:t>
            </a:r>
            <a:endParaRPr lang="en-US" sz="220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286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>
            <a:extLst>
              <a:ext uri="{FF2B5EF4-FFF2-40B4-BE49-F238E27FC236}">
                <a16:creationId xmlns:a16="http://schemas.microsoft.com/office/drawing/2014/main" id="{DB14CF79-49AF-45E8-8C5A-0F433992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93200"/>
            <a:ext cx="11109324" cy="1363191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err="1"/>
              <a:t>Besvarelse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spørgeskema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medlemsskaber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branchefællesskaber</a:t>
            </a:r>
            <a:endParaRPr lang="en-US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B0E3C5E-63E2-4FF9-8935-AD990E935B08}"/>
              </a:ext>
            </a:extLst>
          </p:cNvPr>
          <p:cNvSpPr/>
          <p:nvPr/>
        </p:nvSpPr>
        <p:spPr>
          <a:xfrm>
            <a:off x="539751" y="6187233"/>
            <a:ext cx="3432174" cy="3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​"/>
            </a:pPr>
            <a:endParaRPr lang="en-US" sz="900" noProof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E3C28-9386-3B40-9672-8C1DCC0677DD}"/>
              </a:ext>
            </a:extLst>
          </p:cNvPr>
          <p:cNvSpPr txBox="1"/>
          <p:nvPr/>
        </p:nvSpPr>
        <p:spPr>
          <a:xfrm>
            <a:off x="7633699" y="1981095"/>
            <a:ext cx="3113070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200" noProof="0" dirty="0" err="1">
                <a:latin typeface="+mn-lt"/>
              </a:rPr>
              <a:t>Besvarelse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af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spørgeskema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siger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ikke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så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meget</a:t>
            </a:r>
            <a:r>
              <a:rPr lang="en-US" sz="2200" noProof="0" dirty="0">
                <a:latin typeface="+mn-lt"/>
              </a:rPr>
              <a:t> om engagement </a:t>
            </a:r>
            <a:r>
              <a:rPr lang="en-US" sz="2200" noProof="0" dirty="0" err="1">
                <a:latin typeface="+mn-lt"/>
              </a:rPr>
              <a:t>i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branchefællesskaber</a:t>
            </a:r>
            <a:endParaRPr lang="en-US" sz="2200" noProof="0" dirty="0">
              <a:latin typeface="+mn-lt"/>
            </a:endParaRP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2028AA-7A72-9347-AC20-027F87BCE8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98866" y="1979630"/>
            <a:ext cx="5546118" cy="3635375"/>
          </a:xfrm>
        </p:spPr>
      </p:pic>
    </p:spTree>
    <p:extLst>
      <p:ext uri="{BB962C8B-B14F-4D97-AF65-F5344CB8AC3E}">
        <p14:creationId xmlns:p14="http://schemas.microsoft.com/office/powerpoint/2010/main" val="37621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9F586CD-0694-4001-A8D2-BE1EE1B970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B0E3C5E-63E2-4FF9-8935-AD990E935B08}"/>
              </a:ext>
            </a:extLst>
          </p:cNvPr>
          <p:cNvSpPr/>
          <p:nvPr/>
        </p:nvSpPr>
        <p:spPr>
          <a:xfrm>
            <a:off x="7941276" y="330926"/>
            <a:ext cx="3963854" cy="6259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1200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8194EB-CFBD-1F49-82BD-5839196A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Overordnet</a:t>
            </a:r>
            <a:r>
              <a:rPr lang="en-US" sz="4000" dirty="0"/>
              <a:t>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DI </a:t>
            </a:r>
            <a:r>
              <a:rPr lang="en-US" sz="4000" dirty="0" err="1"/>
              <a:t>ydelser</a:t>
            </a:r>
            <a:endParaRPr lang="en-US" sz="4000" dirty="0"/>
          </a:p>
        </p:txBody>
      </p:sp>
      <p:pic>
        <p:nvPicPr>
          <p:cNvPr id="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B645D3C1-9933-4B40-A5AD-E0BA37D9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48" y="1680454"/>
            <a:ext cx="6100353" cy="4297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D4645-BB6F-8245-A0C1-5CFF20CBEEB0}"/>
              </a:ext>
            </a:extLst>
          </p:cNvPr>
          <p:cNvSpPr txBox="1"/>
          <p:nvPr/>
        </p:nvSpPr>
        <p:spPr>
          <a:xfrm>
            <a:off x="8543109" y="1680454"/>
            <a:ext cx="2220685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noProof="0" dirty="0" err="1">
                <a:solidFill>
                  <a:schemeClr val="bg1"/>
                </a:solidFill>
                <a:latin typeface="+mn-lt"/>
              </a:rPr>
              <a:t>Størstedelen</a:t>
            </a:r>
            <a:r>
              <a:rPr lang="en-US" sz="2200" noProof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noProof="0" dirty="0" err="1">
                <a:solidFill>
                  <a:schemeClr val="bg1"/>
                </a:solidFill>
                <a:latin typeface="+mn-lt"/>
              </a:rPr>
              <a:t>benytter</a:t>
            </a:r>
            <a:r>
              <a:rPr lang="en-US" sz="2200" noProof="0" dirty="0">
                <a:solidFill>
                  <a:schemeClr val="bg1"/>
                </a:solidFill>
                <a:latin typeface="+mn-lt"/>
              </a:rPr>
              <a:t> DI’s </a:t>
            </a:r>
            <a:r>
              <a:rPr lang="en-US" sz="2200" noProof="0" dirty="0" err="1">
                <a:solidFill>
                  <a:schemeClr val="bg1"/>
                </a:solidFill>
                <a:latin typeface="+mn-lt"/>
              </a:rPr>
              <a:t>ydelser</a:t>
            </a:r>
            <a:r>
              <a:rPr lang="en-US" sz="2200" noProof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noProof="0" dirty="0" err="1">
                <a:solidFill>
                  <a:schemeClr val="bg1"/>
                </a:solidFill>
                <a:latin typeface="+mn-lt"/>
              </a:rPr>
              <a:t>lidt</a:t>
            </a:r>
            <a:endParaRPr lang="en-US" sz="2200" noProof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89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>
            <a:extLst>
              <a:ext uri="{FF2B5EF4-FFF2-40B4-BE49-F238E27FC236}">
                <a16:creationId xmlns:a16="http://schemas.microsoft.com/office/drawing/2014/main" id="{DB14CF79-49AF-45E8-8C5A-0F433992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93200"/>
            <a:ext cx="11109324" cy="1363191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DI </a:t>
            </a:r>
            <a:r>
              <a:rPr lang="en-US" dirty="0" err="1"/>
              <a:t>ydelser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generel</a:t>
            </a:r>
            <a:r>
              <a:rPr lang="en-US" dirty="0"/>
              <a:t> </a:t>
            </a:r>
            <a:r>
              <a:rPr lang="en-US" dirty="0" err="1"/>
              <a:t>tilfredshed</a:t>
            </a:r>
            <a:r>
              <a:rPr lang="en-US" dirty="0"/>
              <a:t> </a:t>
            </a:r>
            <a:r>
              <a:rPr lang="en-US" dirty="0" err="1"/>
              <a:t>blandt</a:t>
            </a:r>
            <a:r>
              <a:rPr lang="en-US" dirty="0"/>
              <a:t> dem, der er </a:t>
            </a:r>
            <a:r>
              <a:rPr lang="en-US" dirty="0" err="1"/>
              <a:t>utilfredse</a:t>
            </a:r>
            <a:r>
              <a:rPr lang="en-US" dirty="0"/>
              <a:t> (&lt;5) </a:t>
            </a:r>
          </a:p>
        </p:txBody>
      </p:sp>
      <p:pic>
        <p:nvPicPr>
          <p:cNvPr id="22" name="Content Placeholder 21" descr="Chart, box and whisker chart&#10;&#10;Description automatically generated">
            <a:extLst>
              <a:ext uri="{FF2B5EF4-FFF2-40B4-BE49-F238E27FC236}">
                <a16:creationId xmlns:a16="http://schemas.microsoft.com/office/drawing/2014/main" id="{F14F33A7-45F8-5C4B-B1AB-0E3369FD3B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90842" y="1856391"/>
            <a:ext cx="5415712" cy="3635375"/>
          </a:xfr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6B0E3C5E-63E2-4FF9-8935-AD990E935B08}"/>
              </a:ext>
            </a:extLst>
          </p:cNvPr>
          <p:cNvSpPr/>
          <p:nvPr/>
        </p:nvSpPr>
        <p:spPr>
          <a:xfrm>
            <a:off x="539751" y="6187233"/>
            <a:ext cx="3432174" cy="3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​"/>
            </a:pPr>
            <a:endParaRPr lang="en-US" sz="900" noProof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E3C28-9386-3B40-9672-8C1DCC0677DD}"/>
              </a:ext>
            </a:extLst>
          </p:cNvPr>
          <p:cNvSpPr txBox="1"/>
          <p:nvPr/>
        </p:nvSpPr>
        <p:spPr>
          <a:xfrm>
            <a:off x="7633699" y="1856391"/>
            <a:ext cx="3113070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200" dirty="0"/>
              <a:t>Ser </a:t>
            </a:r>
            <a:r>
              <a:rPr lang="en-US" sz="2200" dirty="0" err="1"/>
              <a:t>på</a:t>
            </a:r>
            <a:r>
              <a:rPr lang="en-US" sz="2200" dirty="0"/>
              <a:t> dem, der har </a:t>
            </a:r>
            <a:r>
              <a:rPr lang="en-US" sz="2200" dirty="0" err="1"/>
              <a:t>svaret</a:t>
            </a:r>
            <a:r>
              <a:rPr lang="en-US" sz="2200" dirty="0"/>
              <a:t> under </a:t>
            </a:r>
            <a:r>
              <a:rPr lang="en-US" sz="2200" dirty="0" err="1"/>
              <a:t>middel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generel</a:t>
            </a:r>
            <a:r>
              <a:rPr lang="en-US" sz="2200" dirty="0"/>
              <a:t> </a:t>
            </a:r>
            <a:r>
              <a:rPr lang="en-US" sz="2200" dirty="0" err="1"/>
              <a:t>tilfredshed</a:t>
            </a:r>
            <a:endParaRPr lang="en-US" sz="2200" dirty="0"/>
          </a:p>
          <a:p>
            <a:pPr marL="342900" indent="-342900" algn="l">
              <a:buFontTx/>
              <a:buChar char="-"/>
            </a:pPr>
            <a:r>
              <a:rPr lang="en-US" sz="2200" dirty="0" err="1"/>
              <a:t>Tilfredsheden</a:t>
            </a:r>
            <a:r>
              <a:rPr lang="en-US" sz="2200" dirty="0"/>
              <a:t> er </a:t>
            </a:r>
            <a:r>
              <a:rPr lang="en-US" sz="2200" dirty="0" err="1"/>
              <a:t>kun</a:t>
            </a:r>
            <a:r>
              <a:rPr lang="en-US" sz="2200" dirty="0"/>
              <a:t> </a:t>
            </a:r>
            <a:r>
              <a:rPr lang="en-US" sz="2200" dirty="0" err="1"/>
              <a:t>lidt</a:t>
            </a:r>
            <a:r>
              <a:rPr lang="en-US" sz="2200" dirty="0"/>
              <a:t> </a:t>
            </a:r>
            <a:r>
              <a:rPr lang="en-US" sz="2200" dirty="0" err="1"/>
              <a:t>højere</a:t>
            </a:r>
            <a:r>
              <a:rPr lang="en-US" sz="2200" dirty="0"/>
              <a:t> hos dem, der </a:t>
            </a:r>
            <a:r>
              <a:rPr lang="en-US" sz="2200" dirty="0" err="1"/>
              <a:t>bruger</a:t>
            </a:r>
            <a:r>
              <a:rPr lang="en-US" sz="2200" dirty="0"/>
              <a:t> DI’s </a:t>
            </a:r>
            <a:r>
              <a:rPr lang="en-US" sz="2200" dirty="0" err="1"/>
              <a:t>ydelser</a:t>
            </a:r>
            <a:r>
              <a:rPr lang="en-US" sz="2200" dirty="0"/>
              <a:t> </a:t>
            </a:r>
            <a:r>
              <a:rPr lang="en-US" sz="2200" dirty="0" err="1"/>
              <a:t>lidt</a:t>
            </a:r>
            <a:r>
              <a:rPr lang="en-US" sz="2200" dirty="0"/>
              <a:t> </a:t>
            </a:r>
            <a:r>
              <a:rPr lang="en-US" sz="2200" dirty="0" err="1"/>
              <a:t>og</a:t>
            </a:r>
            <a:r>
              <a:rPr lang="en-US" sz="2200" dirty="0"/>
              <a:t> </a:t>
            </a:r>
            <a:r>
              <a:rPr lang="en-US" sz="2200" dirty="0" err="1"/>
              <a:t>meget</a:t>
            </a:r>
            <a:r>
              <a:rPr lang="en-US" sz="2200" dirty="0"/>
              <a:t> </a:t>
            </a:r>
            <a:r>
              <a:rPr lang="en-US" sz="2200" dirty="0" err="1"/>
              <a:t>ift</a:t>
            </a:r>
            <a:r>
              <a:rPr lang="en-US" sz="2200" dirty="0"/>
              <a:t>. </a:t>
            </a:r>
            <a:r>
              <a:rPr lang="en-US" sz="2200" dirty="0" err="1"/>
              <a:t>intet</a:t>
            </a:r>
            <a:endParaRPr lang="en-US" sz="2200" dirty="0"/>
          </a:p>
          <a:p>
            <a:pPr marL="342900" indent="-342900" algn="l">
              <a:buFontTx/>
              <a:buChar char="-"/>
            </a:pPr>
            <a:r>
              <a:rPr lang="en-US" sz="2200" noProof="0" dirty="0" err="1">
                <a:latin typeface="+mn-lt"/>
              </a:rPr>
              <a:t>Behov</a:t>
            </a:r>
            <a:r>
              <a:rPr lang="en-US" sz="2200" noProof="0" dirty="0">
                <a:latin typeface="+mn-lt"/>
              </a:rPr>
              <a:t> for mere </a:t>
            </a:r>
            <a:r>
              <a:rPr lang="en-US" sz="2200" noProof="0" dirty="0" err="1">
                <a:latin typeface="+mn-lt"/>
              </a:rPr>
              <a:t>viden</a:t>
            </a:r>
            <a:r>
              <a:rPr lang="en-US" sz="2200" noProof="0" dirty="0">
                <a:latin typeface="+mn-lt"/>
              </a:rPr>
              <a:t> om dem, der er </a:t>
            </a:r>
            <a:r>
              <a:rPr lang="en-US" sz="2200" noProof="0" dirty="0" err="1">
                <a:latin typeface="+mn-lt"/>
              </a:rPr>
              <a:t>utilfredse</a:t>
            </a:r>
            <a:endParaRPr lang="en-US" sz="220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300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>
            <a:extLst>
              <a:ext uri="{FF2B5EF4-FFF2-40B4-BE49-F238E27FC236}">
                <a16:creationId xmlns:a16="http://schemas.microsoft.com/office/drawing/2014/main" id="{DB14CF79-49AF-45E8-8C5A-0F433992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93200"/>
            <a:ext cx="11109324" cy="1363191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DI </a:t>
            </a:r>
            <a:r>
              <a:rPr lang="en-US" dirty="0" err="1"/>
              <a:t>ydelser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besvarelse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spørgeskema</a:t>
            </a:r>
            <a:endParaRPr lang="en-US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B0E3C5E-63E2-4FF9-8935-AD990E935B08}"/>
              </a:ext>
            </a:extLst>
          </p:cNvPr>
          <p:cNvSpPr/>
          <p:nvPr/>
        </p:nvSpPr>
        <p:spPr>
          <a:xfrm>
            <a:off x="539751" y="6187233"/>
            <a:ext cx="3432174" cy="3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​"/>
            </a:pPr>
            <a:endParaRPr lang="en-US" sz="900" noProof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E3C28-9386-3B40-9672-8C1DCC0677DD}"/>
              </a:ext>
            </a:extLst>
          </p:cNvPr>
          <p:cNvSpPr txBox="1"/>
          <p:nvPr/>
        </p:nvSpPr>
        <p:spPr>
          <a:xfrm>
            <a:off x="7633699" y="1856391"/>
            <a:ext cx="3113070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200" noProof="0" dirty="0" err="1">
                <a:latin typeface="+mn-lt"/>
              </a:rPr>
              <a:t>Blandt</a:t>
            </a:r>
            <a:r>
              <a:rPr lang="en-US" sz="2200" noProof="0" dirty="0">
                <a:latin typeface="+mn-lt"/>
              </a:rPr>
              <a:t> dem, der har </a:t>
            </a:r>
            <a:r>
              <a:rPr lang="en-US" sz="2200" noProof="0" dirty="0" err="1">
                <a:latin typeface="+mn-lt"/>
              </a:rPr>
              <a:t>besvaret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en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af</a:t>
            </a:r>
            <a:r>
              <a:rPr lang="en-US" sz="2200" noProof="0" dirty="0">
                <a:latin typeface="+mn-lt"/>
              </a:rPr>
              <a:t> DI’s </a:t>
            </a:r>
            <a:r>
              <a:rPr lang="en-US" sz="2200" noProof="0" dirty="0" err="1">
                <a:latin typeface="+mn-lt"/>
              </a:rPr>
              <a:t>spørgeskemaer</a:t>
            </a:r>
            <a:r>
              <a:rPr lang="en-US" sz="2200" dirty="0"/>
              <a:t>, er </a:t>
            </a:r>
            <a:r>
              <a:rPr lang="en-US" sz="2200" dirty="0" err="1"/>
              <a:t>andelen</a:t>
            </a:r>
            <a:r>
              <a:rPr lang="en-US" sz="2200" dirty="0"/>
              <a:t>, der </a:t>
            </a:r>
            <a:r>
              <a:rPr lang="en-US" sz="2200" dirty="0" err="1"/>
              <a:t>bruger</a:t>
            </a:r>
            <a:r>
              <a:rPr lang="en-US" sz="2200" dirty="0"/>
              <a:t> DI </a:t>
            </a:r>
            <a:r>
              <a:rPr lang="en-US" sz="2200" dirty="0" err="1"/>
              <a:t>ydelser</a:t>
            </a:r>
            <a:r>
              <a:rPr lang="en-US" sz="2200" dirty="0"/>
              <a:t> </a:t>
            </a:r>
            <a:r>
              <a:rPr lang="en-US" sz="2200" dirty="0" err="1"/>
              <a:t>større</a:t>
            </a:r>
            <a:r>
              <a:rPr lang="en-US" sz="2200" dirty="0"/>
              <a:t> end dem, </a:t>
            </a:r>
            <a:r>
              <a:rPr lang="en-US" sz="2200" dirty="0" err="1"/>
              <a:t>som</a:t>
            </a:r>
            <a:r>
              <a:rPr lang="en-US" sz="2200" dirty="0"/>
              <a:t> </a:t>
            </a:r>
            <a:r>
              <a:rPr lang="en-US" sz="2200" dirty="0" err="1"/>
              <a:t>ikke</a:t>
            </a:r>
            <a:r>
              <a:rPr lang="en-US" sz="2200" dirty="0"/>
              <a:t> har </a:t>
            </a:r>
            <a:r>
              <a:rPr lang="en-US" sz="2200" dirty="0" err="1"/>
              <a:t>besvaret</a:t>
            </a:r>
            <a:endParaRPr lang="en-US" sz="2200" dirty="0"/>
          </a:p>
          <a:p>
            <a:pPr algn="l"/>
            <a:endParaRPr lang="en-US" sz="2200" dirty="0"/>
          </a:p>
          <a:p>
            <a:pPr marL="342900" indent="-342900" algn="l">
              <a:buFontTx/>
              <a:buChar char="-"/>
            </a:pPr>
            <a:r>
              <a:rPr lang="en-US" sz="2200" noProof="0" dirty="0" err="1">
                <a:latin typeface="+mn-lt"/>
              </a:rPr>
              <a:t>Forstå</a:t>
            </a:r>
            <a:r>
              <a:rPr lang="en-US" sz="2200" noProof="0" dirty="0">
                <a:latin typeface="+mn-lt"/>
              </a:rPr>
              <a:t> dem der har </a:t>
            </a:r>
            <a:r>
              <a:rPr lang="en-US" sz="2200" noProof="0" dirty="0" err="1">
                <a:latin typeface="+mn-lt"/>
              </a:rPr>
              <a:t>ikke</a:t>
            </a:r>
            <a:r>
              <a:rPr lang="en-US" sz="2200" noProof="0" dirty="0">
                <a:latin typeface="+mn-lt"/>
              </a:rPr>
              <a:t> har </a:t>
            </a:r>
            <a:r>
              <a:rPr lang="en-US" sz="2200" noProof="0" dirty="0" err="1">
                <a:latin typeface="+mn-lt"/>
              </a:rPr>
              <a:t>besvaret</a:t>
            </a:r>
            <a:r>
              <a:rPr lang="en-US" sz="2200" noProof="0" dirty="0">
                <a:latin typeface="+mn-lt"/>
              </a:rPr>
              <a:t> DI’s </a:t>
            </a:r>
            <a:r>
              <a:rPr lang="en-US" sz="2200" noProof="0" dirty="0" err="1">
                <a:latin typeface="+mn-lt"/>
              </a:rPr>
              <a:t>spørgeskema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og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bruger</a:t>
            </a:r>
            <a:r>
              <a:rPr lang="en-US" sz="2200" noProof="0" dirty="0">
                <a:latin typeface="+mn-lt"/>
              </a:rPr>
              <a:t> DI’s </a:t>
            </a:r>
            <a:r>
              <a:rPr lang="en-US" sz="2200" noProof="0" dirty="0" err="1">
                <a:latin typeface="+mn-lt"/>
              </a:rPr>
              <a:t>ydelser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lidt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eller</a:t>
            </a:r>
            <a:r>
              <a:rPr lang="en-US" sz="2200" noProof="0" dirty="0">
                <a:latin typeface="+mn-lt"/>
              </a:rPr>
              <a:t> </a:t>
            </a:r>
            <a:r>
              <a:rPr lang="en-US" sz="2200" noProof="0" dirty="0" err="1">
                <a:latin typeface="+mn-lt"/>
              </a:rPr>
              <a:t>intet</a:t>
            </a:r>
            <a:endParaRPr lang="en-US" sz="2200" noProof="0" dirty="0">
              <a:latin typeface="+mn-lt"/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BBEC44FE-A692-8648-AA06-963F0C994C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17833" y="2000179"/>
            <a:ext cx="5100710" cy="3635375"/>
          </a:xfrm>
        </p:spPr>
      </p:pic>
    </p:spTree>
    <p:extLst>
      <p:ext uri="{BB962C8B-B14F-4D97-AF65-F5344CB8AC3E}">
        <p14:creationId xmlns:p14="http://schemas.microsoft.com/office/powerpoint/2010/main" val="250328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6B0E3C5E-63E2-4FF9-8935-AD990E935B08}"/>
              </a:ext>
            </a:extLst>
          </p:cNvPr>
          <p:cNvSpPr/>
          <p:nvPr/>
        </p:nvSpPr>
        <p:spPr>
          <a:xfrm>
            <a:off x="7941276" y="330926"/>
            <a:ext cx="3963854" cy="6259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1200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8194EB-CFBD-1F49-82BD-5839196A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Diagram </a:t>
            </a:r>
            <a:r>
              <a:rPr lang="en-US" sz="4000" dirty="0" err="1"/>
              <a:t>af</a:t>
            </a:r>
            <a:r>
              <a:rPr lang="en-US" sz="4000" dirty="0"/>
              <a:t> </a:t>
            </a:r>
            <a:r>
              <a:rPr lang="en-US" sz="4000" dirty="0" err="1"/>
              <a:t>udvalgte</a:t>
            </a:r>
            <a:r>
              <a:rPr lang="en-US" sz="4000" dirty="0"/>
              <a:t> </a:t>
            </a:r>
            <a:r>
              <a:rPr lang="en-US" sz="4000" dirty="0" err="1"/>
              <a:t>segmenter</a:t>
            </a:r>
            <a:endParaRPr lang="en-US" sz="40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93D25B-470A-CB48-A12B-A910E51EA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847023"/>
              </p:ext>
            </p:extLst>
          </p:nvPr>
        </p:nvGraphicFramePr>
        <p:xfrm>
          <a:off x="539751" y="1522413"/>
          <a:ext cx="7258775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F46243-1F8F-9F48-91C5-639994591C61}"/>
              </a:ext>
            </a:extLst>
          </p:cNvPr>
          <p:cNvSpPr txBox="1"/>
          <p:nvPr/>
        </p:nvSpPr>
        <p:spPr>
          <a:xfrm>
            <a:off x="8347166" y="1763486"/>
            <a:ext cx="2272937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2200" noProof="0" dirty="0">
                <a:solidFill>
                  <a:schemeClr val="bg1"/>
                </a:solidFill>
                <a:latin typeface="+mn-lt"/>
              </a:rPr>
              <a:t>Segment A = 74</a:t>
            </a:r>
          </a:p>
          <a:p>
            <a:pPr algn="l"/>
            <a:r>
              <a:rPr lang="da-DK" sz="2200" dirty="0">
                <a:solidFill>
                  <a:schemeClr val="bg1"/>
                </a:solidFill>
              </a:rPr>
              <a:t>Segment B = 221</a:t>
            </a:r>
          </a:p>
          <a:p>
            <a:pPr algn="l"/>
            <a:r>
              <a:rPr lang="da-DK" sz="2200" noProof="0" dirty="0">
                <a:solidFill>
                  <a:schemeClr val="bg1"/>
                </a:solidFill>
                <a:latin typeface="+mn-lt"/>
              </a:rPr>
              <a:t>Segment C = 1676</a:t>
            </a:r>
          </a:p>
          <a:p>
            <a:pPr algn="l"/>
            <a:r>
              <a:rPr lang="da-DK" sz="2200" dirty="0">
                <a:solidFill>
                  <a:schemeClr val="bg1"/>
                </a:solidFill>
              </a:rPr>
              <a:t>Segment D = 529</a:t>
            </a:r>
          </a:p>
          <a:p>
            <a:pPr algn="l"/>
            <a:endParaRPr lang="da-DK" sz="2200" noProof="0" dirty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da-DK" sz="2200" noProof="0" dirty="0">
                <a:solidFill>
                  <a:schemeClr val="bg1"/>
                </a:solidFill>
                <a:latin typeface="+mn-lt"/>
              </a:rPr>
              <a:t>I alt 2</a:t>
            </a:r>
            <a:r>
              <a:rPr lang="da-DK" sz="2200" dirty="0">
                <a:solidFill>
                  <a:schemeClr val="bg1"/>
                </a:solidFill>
              </a:rPr>
              <a:t>500 medlemmer, hvilket DI har afsat ressourcer til</a:t>
            </a:r>
            <a:endParaRPr lang="da-DK" sz="2200" noProof="0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7429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2385642962315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1243599891266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1243599891266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1243599891266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124359989126689"/>
</p:tagLst>
</file>

<file path=ppt/theme/theme1.xml><?xml version="1.0" encoding="utf-8"?>
<a:theme xmlns:a="http://schemas.openxmlformats.org/drawingml/2006/main" name="Blank">
  <a:themeElements>
    <a:clrScheme name="DI Corporate">
      <a:dk1>
        <a:srgbClr val="000000"/>
      </a:dk1>
      <a:lt1>
        <a:srgbClr val="FFFFFF"/>
      </a:lt1>
      <a:dk2>
        <a:srgbClr val="D0D0D0"/>
      </a:dk2>
      <a:lt2>
        <a:srgbClr val="F7F7F7"/>
      </a:lt2>
      <a:accent1>
        <a:srgbClr val="0092D7"/>
      </a:accent1>
      <a:accent2>
        <a:srgbClr val="98D0EF"/>
      </a:accent2>
      <a:accent3>
        <a:srgbClr val="9B2373"/>
      </a:accent3>
      <a:accent4>
        <a:srgbClr val="E6B3D5"/>
      </a:accent4>
      <a:accent5>
        <a:srgbClr val="37B082"/>
      </a:accent5>
      <a:accent6>
        <a:srgbClr val="C3E7D9"/>
      </a:accent6>
      <a:hlink>
        <a:srgbClr val="464646"/>
      </a:hlink>
      <a:folHlink>
        <a:srgbClr val="000000"/>
      </a:folHlink>
    </a:clrScheme>
    <a:fontScheme name="Dansk Industri">
      <a:majorFont>
        <a:latin typeface="DI Serif Office"/>
        <a:ea typeface=""/>
        <a:cs typeface=""/>
      </a:majorFont>
      <a:minorFont>
        <a:latin typeface="DI 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200" noProof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200" noProof="0" dirty="0" err="1" smtClean="0">
            <a:latin typeface="+mn-lt"/>
          </a:defRPr>
        </a:defPPr>
      </a:lstStyle>
    </a:txDef>
  </a:objectDefaults>
  <a:extraClrSchemeLst/>
  <a:custClrLst>
    <a:custClr name="7. graf farve (DI Byg)">
      <a:srgbClr val="E1E1E1"/>
    </a:custClr>
    <a:custClr name="8. graf farve (DI Byg)">
      <a:srgbClr val="E4BFC6"/>
    </a:custClr>
    <a:custClr name="9. graf farve (DI Byg)">
      <a:srgbClr val="231E20"/>
    </a:custClr>
    <a:custClr name="10. graf farve (DI Byg)">
      <a:srgbClr val="878787"/>
    </a:custClr>
    <a:custClr name="Color has no name">
      <a:srgbClr val="FFFFFF"/>
    </a:custClr>
    <a:custClr name="7. graf farve (DI Digital)">
      <a:srgbClr val="E1E1E1"/>
    </a:custClr>
    <a:custClr name="8. graf farve (DI Digital)">
      <a:srgbClr val="FFBC93"/>
    </a:custClr>
    <a:custClr name="9. graf farve (DI Digital)">
      <a:srgbClr val="231E20"/>
    </a:custClr>
    <a:custClr name="10. graf farve (DI Digital)">
      <a:srgbClr val="878787"/>
    </a:custClr>
    <a:custClr name="Color has no name">
      <a:srgbClr val="FFFFFF"/>
    </a:custClr>
    <a:custClr name="7. graf farve (DI Energi)">
      <a:srgbClr val="E1E1E1"/>
    </a:custClr>
    <a:custClr name="8. graf farve (DI Energi)">
      <a:srgbClr val="D8EDB5"/>
    </a:custClr>
    <a:custClr name="9. graf farve (DI Energi)">
      <a:srgbClr val="231E20"/>
    </a:custClr>
    <a:custClr name="10. graf farve (DI Energi)">
      <a:srgbClr val="878787"/>
    </a:custClr>
    <a:custClr name="Color has no name">
      <a:srgbClr val="FFFFFF"/>
    </a:custClr>
    <a:custClr name="7. graf farve (DI Fødevarer)">
      <a:srgbClr val="E1E1E1"/>
    </a:custClr>
    <a:custClr name="8. graf farve (DI Fødevarer)">
      <a:srgbClr val="AFCEE3"/>
    </a:custClr>
    <a:custClr name="9. graf farve (DI Fødevarer)">
      <a:srgbClr val="231E20"/>
    </a:custClr>
    <a:custClr name="10. graf farve (DI Fødevarer)">
      <a:srgbClr val="878787"/>
    </a:custClr>
    <a:custClr name="Color has no name">
      <a:srgbClr val="FFFFFF"/>
    </a:custClr>
    <a:custClr name="7. graf farve (DI Handel)">
      <a:srgbClr val="E1E1E1"/>
    </a:custClr>
    <a:custClr name="8. graf farve (DI Handel)">
      <a:srgbClr val="F5C755"/>
    </a:custClr>
    <a:custClr name="9. graf farve (DI Handel)">
      <a:srgbClr val="231E20"/>
    </a:custClr>
    <a:custClr name="10. graf farve (DI Handel)">
      <a:srgbClr val="878787"/>
    </a:custClr>
    <a:custClr name="Color has no name">
      <a:srgbClr val="FFFFFF"/>
    </a:custClr>
    <a:custClr name="7. graf farve (DI Rådgiverne)">
      <a:srgbClr val="E1E1E1"/>
    </a:custClr>
    <a:custClr name="8. graf farve (DI Rådgiverne)">
      <a:srgbClr val="D2B9D5"/>
    </a:custClr>
    <a:custClr name="9. graf farve (DI Rådgiverne)">
      <a:srgbClr val="231E20"/>
    </a:custClr>
    <a:custClr name="10. graf farve (DI Rådgiverne)">
      <a:srgbClr val="878787"/>
    </a:custClr>
    <a:custClr name="Color has no name">
      <a:srgbClr val="FFFFFF"/>
    </a:custClr>
    <a:custClr name="7. graf farve (DI Service)">
      <a:srgbClr val="E1E1E1"/>
    </a:custClr>
    <a:custClr name="8. graf farve (DI Service)">
      <a:srgbClr val="C0E3BB"/>
    </a:custClr>
    <a:custClr name="9. graf farve (DI Service)">
      <a:srgbClr val="231E20"/>
    </a:custClr>
    <a:custClr name="10. graf farve (DI Service)">
      <a:srgbClr val="878787"/>
    </a:custClr>
    <a:custClr name="Color has no name">
      <a:srgbClr val="FFFFFF"/>
    </a:custClr>
    <a:custClr name="7. graf farve (DI Transport)">
      <a:srgbClr val="E1E1E1"/>
    </a:custClr>
    <a:custClr name="8. graf farve (DI Transport)">
      <a:srgbClr val="B4BDD6"/>
    </a:custClr>
    <a:custClr name="9. graf farve (DI Transport)">
      <a:srgbClr val="231E20"/>
    </a:custClr>
    <a:custClr name="10. graf farve (DI Transport)">
      <a:srgbClr val="878787"/>
    </a:custClr>
    <a:custClr name="Color has no name">
      <a:srgbClr val="FFFFFF"/>
    </a:custClr>
    <a:custClr name="7. graf farve Gul (DI Corporate)">
      <a:srgbClr val="F9CA7B"/>
    </a:custClr>
    <a:custClr name="8. graf farve Gul, lys (DI Corporate)">
      <a:srgbClr val="FCE4BD"/>
    </a:custClr>
    <a:custClr name="9. graf farve Grå, mellem (DI Corporate)">
      <a:srgbClr val="696969"/>
    </a:custClr>
    <a:custClr name="10. graf farve Grå, mørk(DI Corporate)">
      <a:srgbClr val="333333"/>
    </a:custClr>
  </a:custClrLst>
  <a:extLst>
    <a:ext uri="{05A4C25C-085E-4340-85A3-A5531E510DB2}">
      <thm15:themeFamily xmlns:thm15="http://schemas.microsoft.com/office/thememl/2012/main" name="Blank.potx" id="{7584288E-EA31-44F9-943A-78D46CEBE1A7}" vid="{964116BC-7F6E-41A5-88E3-E45BB34635D0}"/>
    </a:ext>
  </a:extLst>
</a:theme>
</file>

<file path=ppt/theme/theme2.xml><?xml version="1.0" encoding="utf-8"?>
<a:theme xmlns:a="http://schemas.openxmlformats.org/drawingml/2006/main" name="Office-tema">
  <a:themeElements>
    <a:clrScheme name="DI Corporate">
      <a:dk1>
        <a:srgbClr val="000000"/>
      </a:dk1>
      <a:lt1>
        <a:srgbClr val="FFFFFF"/>
      </a:lt1>
      <a:dk2>
        <a:srgbClr val="D0D0D0"/>
      </a:dk2>
      <a:lt2>
        <a:srgbClr val="F7F7F7"/>
      </a:lt2>
      <a:accent1>
        <a:srgbClr val="0092D7"/>
      </a:accent1>
      <a:accent2>
        <a:srgbClr val="98D0EF"/>
      </a:accent2>
      <a:accent3>
        <a:srgbClr val="9B2373"/>
      </a:accent3>
      <a:accent4>
        <a:srgbClr val="E6B3D5"/>
      </a:accent4>
      <a:accent5>
        <a:srgbClr val="37B082"/>
      </a:accent5>
      <a:accent6>
        <a:srgbClr val="C3E7D9"/>
      </a:accent6>
      <a:hlink>
        <a:srgbClr val="464646"/>
      </a:hlink>
      <a:folHlink>
        <a:srgbClr val="000000"/>
      </a:folHlink>
    </a:clrScheme>
    <a:fontScheme name="Dansk Industri">
      <a:majorFont>
        <a:latin typeface="DI Serif Office"/>
        <a:ea typeface=""/>
        <a:cs typeface=""/>
      </a:majorFont>
      <a:minorFont>
        <a:latin typeface="DI Sans Offic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7. graf farve (DI Byg)">
      <a:srgbClr val="E1E1E1"/>
    </a:custClr>
    <a:custClr name="8. graf farve (DI Byg)">
      <a:srgbClr val="E4BFC6"/>
    </a:custClr>
    <a:custClr name="9. graf farve (DI Byg)">
      <a:srgbClr val="231E20"/>
    </a:custClr>
    <a:custClr name="10. graf farve (DI Byg)">
      <a:srgbClr val="878787"/>
    </a:custClr>
    <a:custClr name="Color has no name">
      <a:srgbClr val="FFFFFF"/>
    </a:custClr>
    <a:custClr name="7. graf farve (DI Digital)">
      <a:srgbClr val="E1E1E1"/>
    </a:custClr>
    <a:custClr name="8. graf farve (DI Digital)">
      <a:srgbClr val="FFBC93"/>
    </a:custClr>
    <a:custClr name="9. graf farve (DI Digital)">
      <a:srgbClr val="231E20"/>
    </a:custClr>
    <a:custClr name="10. graf farve (DI Digital)">
      <a:srgbClr val="878787"/>
    </a:custClr>
    <a:custClr name="Color has no name">
      <a:srgbClr val="FFFFFF"/>
    </a:custClr>
    <a:custClr name="7. graf farve (DI Energi)">
      <a:srgbClr val="E1E1E1"/>
    </a:custClr>
    <a:custClr name="8. graf farve (DI Energi)">
      <a:srgbClr val="D8EDB5"/>
    </a:custClr>
    <a:custClr name="9. graf farve (DI Energi)">
      <a:srgbClr val="231E20"/>
    </a:custClr>
    <a:custClr name="10. graf farve (DI Energi)">
      <a:srgbClr val="878787"/>
    </a:custClr>
    <a:custClr name="Color has no name">
      <a:srgbClr val="FFFFFF"/>
    </a:custClr>
    <a:custClr name="7. graf farve (DI Fødevarer)">
      <a:srgbClr val="E1E1E1"/>
    </a:custClr>
    <a:custClr name="8. graf farve (DI Fødevarer)">
      <a:srgbClr val="AFCEE3"/>
    </a:custClr>
    <a:custClr name="9. graf farve (DI Fødevarer)">
      <a:srgbClr val="231E20"/>
    </a:custClr>
    <a:custClr name="10. graf farve (DI Fødevarer)">
      <a:srgbClr val="878787"/>
    </a:custClr>
    <a:custClr name="Color has no name">
      <a:srgbClr val="FFFFFF"/>
    </a:custClr>
    <a:custClr name="7. graf farve (DI Handel)">
      <a:srgbClr val="E1E1E1"/>
    </a:custClr>
    <a:custClr name="8. graf farve (DI Handel)">
      <a:srgbClr val="F5C755"/>
    </a:custClr>
    <a:custClr name="9. graf farve (DI Handel)">
      <a:srgbClr val="231E20"/>
    </a:custClr>
    <a:custClr name="10. graf farve (DI Handel)">
      <a:srgbClr val="878787"/>
    </a:custClr>
    <a:custClr name="Color has no name">
      <a:srgbClr val="FFFFFF"/>
    </a:custClr>
    <a:custClr name="7. graf farve (DI Rådgiverne)">
      <a:srgbClr val="E1E1E1"/>
    </a:custClr>
    <a:custClr name="8. graf farve (DI Rådgiverne)">
      <a:srgbClr val="D2B9D5"/>
    </a:custClr>
    <a:custClr name="9. graf farve (DI Rådgiverne)">
      <a:srgbClr val="231E20"/>
    </a:custClr>
    <a:custClr name="10. graf farve (DI Rådgiverne)">
      <a:srgbClr val="878787"/>
    </a:custClr>
    <a:custClr name="Color has no name">
      <a:srgbClr val="FFFFFF"/>
    </a:custClr>
    <a:custClr name="7. graf farve (DI Service)">
      <a:srgbClr val="E1E1E1"/>
    </a:custClr>
    <a:custClr name="8. graf farve (DI Service)">
      <a:srgbClr val="C0E3BB"/>
    </a:custClr>
    <a:custClr name="9. graf farve (DI Service)">
      <a:srgbClr val="231E20"/>
    </a:custClr>
    <a:custClr name="10. graf farve (DI Service)">
      <a:srgbClr val="878787"/>
    </a:custClr>
    <a:custClr name="Color has no name">
      <a:srgbClr val="FFFFFF"/>
    </a:custClr>
    <a:custClr name="7. graf farve (DI Transport)">
      <a:srgbClr val="E1E1E1"/>
    </a:custClr>
    <a:custClr name="8. graf farve (DI Transport)">
      <a:srgbClr val="B4BDD6"/>
    </a:custClr>
    <a:custClr name="9. graf farve (DI Transport)">
      <a:srgbClr val="231E20"/>
    </a:custClr>
    <a:custClr name="10. graf farve (DI Transport)">
      <a:srgbClr val="878787"/>
    </a:custClr>
    <a:custClr name="Color has no name">
      <a:srgbClr val="FFFFFF"/>
    </a:custClr>
    <a:custClr name="7. graf farve Gul (DI Corporate)">
      <a:srgbClr val="F9CA7B"/>
    </a:custClr>
    <a:custClr name="8. graf farve Gul, lys (DI Corporate)">
      <a:srgbClr val="FCE4BD"/>
    </a:custClr>
    <a:custClr name="9. graf farve Grå, mellem (DI Corporate)">
      <a:srgbClr val="696969"/>
    </a:custClr>
    <a:custClr name="10. graf farve Grå, mørk(DI Corporate)">
      <a:srgbClr val="3333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 Corporate">
      <a:dk1>
        <a:srgbClr val="000000"/>
      </a:dk1>
      <a:lt1>
        <a:srgbClr val="FFFFFF"/>
      </a:lt1>
      <a:dk2>
        <a:srgbClr val="D0D0D0"/>
      </a:dk2>
      <a:lt2>
        <a:srgbClr val="F7F7F7"/>
      </a:lt2>
      <a:accent1>
        <a:srgbClr val="0092D7"/>
      </a:accent1>
      <a:accent2>
        <a:srgbClr val="98D0EF"/>
      </a:accent2>
      <a:accent3>
        <a:srgbClr val="9B2373"/>
      </a:accent3>
      <a:accent4>
        <a:srgbClr val="E6B3D5"/>
      </a:accent4>
      <a:accent5>
        <a:srgbClr val="37B082"/>
      </a:accent5>
      <a:accent6>
        <a:srgbClr val="C3E7D9"/>
      </a:accent6>
      <a:hlink>
        <a:srgbClr val="464646"/>
      </a:hlink>
      <a:folHlink>
        <a:srgbClr val="000000"/>
      </a:folHlink>
    </a:clrScheme>
    <a:fontScheme name="Dansk Industri">
      <a:majorFont>
        <a:latin typeface="DI Serif Office"/>
        <a:ea typeface=""/>
        <a:cs typeface=""/>
      </a:majorFont>
      <a:minorFont>
        <a:latin typeface="DI 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7. graf farve (DI Byg)">
      <a:srgbClr val="E1E1E1"/>
    </a:custClr>
    <a:custClr name="8. graf farve (DI Byg)">
      <a:srgbClr val="E4BFC6"/>
    </a:custClr>
    <a:custClr name="9. graf farve (DI Byg)">
      <a:srgbClr val="231E20"/>
    </a:custClr>
    <a:custClr name="10. graf farve (DI Byg)">
      <a:srgbClr val="878787"/>
    </a:custClr>
    <a:custClr name="Color has no name">
      <a:srgbClr val="FFFFFF"/>
    </a:custClr>
    <a:custClr name="7. graf farve (DI Digital)">
      <a:srgbClr val="E1E1E1"/>
    </a:custClr>
    <a:custClr name="8. graf farve (DI Digital)">
      <a:srgbClr val="FFBC93"/>
    </a:custClr>
    <a:custClr name="9. graf farve (DI Digital)">
      <a:srgbClr val="231E20"/>
    </a:custClr>
    <a:custClr name="10. graf farve (DI Digital)">
      <a:srgbClr val="878787"/>
    </a:custClr>
    <a:custClr name="Color has no name">
      <a:srgbClr val="FFFFFF"/>
    </a:custClr>
    <a:custClr name="7. graf farve (DI Energi)">
      <a:srgbClr val="E1E1E1"/>
    </a:custClr>
    <a:custClr name="8. graf farve (DI Energi)">
      <a:srgbClr val="D8EDB5"/>
    </a:custClr>
    <a:custClr name="9. graf farve (DI Energi)">
      <a:srgbClr val="231E20"/>
    </a:custClr>
    <a:custClr name="10. graf farve (DI Energi)">
      <a:srgbClr val="878787"/>
    </a:custClr>
    <a:custClr name="Color has no name">
      <a:srgbClr val="FFFFFF"/>
    </a:custClr>
    <a:custClr name="7. graf farve (DI Fødevarer)">
      <a:srgbClr val="E1E1E1"/>
    </a:custClr>
    <a:custClr name="8. graf farve (DI Fødevarer)">
      <a:srgbClr val="AFCEE3"/>
    </a:custClr>
    <a:custClr name="9. graf farve (DI Fødevarer)">
      <a:srgbClr val="231E20"/>
    </a:custClr>
    <a:custClr name="10. graf farve (DI Fødevarer)">
      <a:srgbClr val="878787"/>
    </a:custClr>
    <a:custClr name="Color has no name">
      <a:srgbClr val="FFFFFF"/>
    </a:custClr>
    <a:custClr name="7. graf farve (DI Handel)">
      <a:srgbClr val="E1E1E1"/>
    </a:custClr>
    <a:custClr name="8. graf farve (DI Handel)">
      <a:srgbClr val="F5C755"/>
    </a:custClr>
    <a:custClr name="9. graf farve (DI Handel)">
      <a:srgbClr val="231E20"/>
    </a:custClr>
    <a:custClr name="10. graf farve (DI Handel)">
      <a:srgbClr val="878787"/>
    </a:custClr>
    <a:custClr name="Color has no name">
      <a:srgbClr val="FFFFFF"/>
    </a:custClr>
    <a:custClr name="7. graf farve (DI Rådgiverne)">
      <a:srgbClr val="E1E1E1"/>
    </a:custClr>
    <a:custClr name="8. graf farve (DI Rådgiverne)">
      <a:srgbClr val="D2B9D5"/>
    </a:custClr>
    <a:custClr name="9. graf farve (DI Rådgiverne)">
      <a:srgbClr val="231E20"/>
    </a:custClr>
    <a:custClr name="10. graf farve (DI Rådgiverne)">
      <a:srgbClr val="878787"/>
    </a:custClr>
    <a:custClr name="Color has no name">
      <a:srgbClr val="FFFFFF"/>
    </a:custClr>
    <a:custClr name="7. graf farve (DI Service)">
      <a:srgbClr val="E1E1E1"/>
    </a:custClr>
    <a:custClr name="8. graf farve (DI Service)">
      <a:srgbClr val="C0E3BB"/>
    </a:custClr>
    <a:custClr name="9. graf farve (DI Service)">
      <a:srgbClr val="231E20"/>
    </a:custClr>
    <a:custClr name="10. graf farve (DI Service)">
      <a:srgbClr val="878787"/>
    </a:custClr>
    <a:custClr name="Color has no name">
      <a:srgbClr val="FFFFFF"/>
    </a:custClr>
    <a:custClr name="7. graf farve (DI Transport)">
      <a:srgbClr val="E1E1E1"/>
    </a:custClr>
    <a:custClr name="8. graf farve (DI Transport)">
      <a:srgbClr val="B4BDD6"/>
    </a:custClr>
    <a:custClr name="9. graf farve (DI Transport)">
      <a:srgbClr val="231E20"/>
    </a:custClr>
    <a:custClr name="10. graf farve (DI Transport)">
      <a:srgbClr val="878787"/>
    </a:custClr>
    <a:custClr name="Color has no name">
      <a:srgbClr val="FFFFFF"/>
    </a:custClr>
    <a:custClr name="7. graf farve Gul (DI Corporate)">
      <a:srgbClr val="F9CA7B"/>
    </a:custClr>
    <a:custClr name="8. graf farve Gul, lys (DI Corporate)">
      <a:srgbClr val="FCE4BD"/>
    </a:custClr>
    <a:custClr name="9. graf farve Grå, mellem (DI Corporate)">
      <a:srgbClr val="696969"/>
    </a:custClr>
    <a:custClr name="10. graf farve Grå, mørk(DI Corporate)">
      <a:srgbClr val="3333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808954515915690","enableDocumentContentUpdater":true,"version":"1.3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TemplateConfiguration><![CDATA[{"elementsMetadata":[],"transformationConfigurations":[{"colorTheme":"{{UserProfile.Office.ThemeColor}}","disableUpdates":false,"type":"colorTheme"}],"templateName":"Dansk Industri skabelon","templateDescription":"","enableDocumentContentUpdater":true,"version":"1.3"}]]></TemplafyTemplateConfiguration>
</file>

<file path=customXml/item14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08954515915691","version":"1.3"}]]></TemplafySlide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7124283980092953","enableDocumentContentUpdater":true,"version":"1.3"}]]></TemplafySlide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808954516071938","enableDocumentContentUpdater":true,"version":"1.3"}]]></TemplafySlide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808954516071939","enableDocumentContentUpdater":true,"version":"1.3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FormConfiguration><![CDATA[{"formFields":[{"required":true,"type":"datePicker","name":"Date","label":"Date","helpTexts":{"prefix":"","postfix":""},"spacing":{},"fullyQualifiedName":"Date"}],"formDataEntries":[]}]]></Templafy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08954514509420","version":"1.3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97C87EAA-1A5F-47EE-AA46-70F58559CA3B}">
  <ds:schemaRefs/>
</ds:datastoreItem>
</file>

<file path=customXml/itemProps10.xml><?xml version="1.0" encoding="utf-8"?>
<ds:datastoreItem xmlns:ds="http://schemas.openxmlformats.org/officeDocument/2006/customXml" ds:itemID="{CDBD0379-C95C-4019-A746-F381126469F4}">
  <ds:schemaRefs/>
</ds:datastoreItem>
</file>

<file path=customXml/itemProps11.xml><?xml version="1.0" encoding="utf-8"?>
<ds:datastoreItem xmlns:ds="http://schemas.openxmlformats.org/officeDocument/2006/customXml" ds:itemID="{E9491815-D6F2-4AF8-8140-13376DFE8338}">
  <ds:schemaRefs/>
</ds:datastoreItem>
</file>

<file path=customXml/itemProps12.xml><?xml version="1.0" encoding="utf-8"?>
<ds:datastoreItem xmlns:ds="http://schemas.openxmlformats.org/officeDocument/2006/customXml" ds:itemID="{41BA1C18-A36F-4729-B9C1-414681A9432C}">
  <ds:schemaRefs/>
</ds:datastoreItem>
</file>

<file path=customXml/itemProps13.xml><?xml version="1.0" encoding="utf-8"?>
<ds:datastoreItem xmlns:ds="http://schemas.openxmlformats.org/officeDocument/2006/customXml" ds:itemID="{291500AC-E39E-4F40-A6DB-F6A71073DF96}">
  <ds:schemaRefs/>
</ds:datastoreItem>
</file>

<file path=customXml/itemProps14.xml><?xml version="1.0" encoding="utf-8"?>
<ds:datastoreItem xmlns:ds="http://schemas.openxmlformats.org/officeDocument/2006/customXml" ds:itemID="{E2270BB7-6951-4145-A709-84BC48A06248}">
  <ds:schemaRefs/>
</ds:datastoreItem>
</file>

<file path=customXml/itemProps2.xml><?xml version="1.0" encoding="utf-8"?>
<ds:datastoreItem xmlns:ds="http://schemas.openxmlformats.org/officeDocument/2006/customXml" ds:itemID="{3A10A9C3-7F93-4662-AB01-59E7717416FE}">
  <ds:schemaRefs/>
</ds:datastoreItem>
</file>

<file path=customXml/itemProps3.xml><?xml version="1.0" encoding="utf-8"?>
<ds:datastoreItem xmlns:ds="http://schemas.openxmlformats.org/officeDocument/2006/customXml" ds:itemID="{2FB1F1CB-F3D1-4EFE-94D0-9D7151F8FAD5}">
  <ds:schemaRefs/>
</ds:datastoreItem>
</file>

<file path=customXml/itemProps4.xml><?xml version="1.0" encoding="utf-8"?>
<ds:datastoreItem xmlns:ds="http://schemas.openxmlformats.org/officeDocument/2006/customXml" ds:itemID="{99EB29D2-C8CA-418D-B43C-BAA03E512281}">
  <ds:schemaRefs/>
</ds:datastoreItem>
</file>

<file path=customXml/itemProps5.xml><?xml version="1.0" encoding="utf-8"?>
<ds:datastoreItem xmlns:ds="http://schemas.openxmlformats.org/officeDocument/2006/customXml" ds:itemID="{71344B33-F68A-4FFD-86EF-51F1D3EC5F31}">
  <ds:schemaRefs/>
</ds:datastoreItem>
</file>

<file path=customXml/itemProps6.xml><?xml version="1.0" encoding="utf-8"?>
<ds:datastoreItem xmlns:ds="http://schemas.openxmlformats.org/officeDocument/2006/customXml" ds:itemID="{61531FEB-C1DC-4B67-B0C4-5473EDC03597}">
  <ds:schemaRefs/>
</ds:datastoreItem>
</file>

<file path=customXml/itemProps7.xml><?xml version="1.0" encoding="utf-8"?>
<ds:datastoreItem xmlns:ds="http://schemas.openxmlformats.org/officeDocument/2006/customXml" ds:itemID="{1EF4E55D-2482-4D1C-9EAE-C845FBA1F98A}">
  <ds:schemaRefs/>
</ds:datastoreItem>
</file>

<file path=customXml/itemProps8.xml><?xml version="1.0" encoding="utf-8"?>
<ds:datastoreItem xmlns:ds="http://schemas.openxmlformats.org/officeDocument/2006/customXml" ds:itemID="{46D4138A-B0F6-48FA-8CCF-126A21808185}">
  <ds:schemaRefs/>
</ds:datastoreItem>
</file>

<file path=customXml/itemProps9.xml><?xml version="1.0" encoding="utf-8"?>
<ds:datastoreItem xmlns:ds="http://schemas.openxmlformats.org/officeDocument/2006/customXml" ds:itemID="{C550A66E-BED0-4B8E-8B04-B56053D44FE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602</Words>
  <Application>Microsoft Macintosh PowerPoint</Application>
  <PresentationFormat>Widescreen</PresentationFormat>
  <Paragraphs>86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DI Sans Office</vt:lpstr>
      <vt:lpstr>DI Serif Office</vt:lpstr>
      <vt:lpstr>Arial</vt:lpstr>
      <vt:lpstr>DI Sans Office Black</vt:lpstr>
      <vt:lpstr>Blank</vt:lpstr>
      <vt:lpstr>Delanalyse 1: Udvælgelse af medlemssegment </vt:lpstr>
      <vt:lpstr>Agenda</vt:lpstr>
      <vt:lpstr>Kriterier</vt:lpstr>
      <vt:lpstr>Besvarelse af undersøgelse eller nulpunktsmåling</vt:lpstr>
      <vt:lpstr>Besvarelse af spørgeskema og medlemsskaber af branchefællesskaber</vt:lpstr>
      <vt:lpstr>Overordnet brug af DI ydelser</vt:lpstr>
      <vt:lpstr>Brug af DI ydelser og generel tilfredshed blandt dem, der er utilfredse (&lt;5) </vt:lpstr>
      <vt:lpstr>Brug af DI ydelser og besvarelse af spørgeskema</vt:lpstr>
      <vt:lpstr>Diagram af udvalgte segmenter</vt:lpstr>
      <vt:lpstr>Segment A</vt:lpstr>
      <vt:lpstr>Segment B</vt:lpstr>
      <vt:lpstr>Segment C</vt:lpstr>
      <vt:lpstr>Segment 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Delanalyse 1: Udvælgelse af medlemssegment </dc:title>
  <dc:creator>Jeppe Leo Rasmussen</dc:creator>
  <cp:lastModifiedBy>Jeppe Leo Rasmussen</cp:lastModifiedBy>
  <cp:revision>6</cp:revision>
  <dcterms:created xsi:type="dcterms:W3CDTF">2021-11-28T16:27:58Z</dcterms:created>
  <dcterms:modified xsi:type="dcterms:W3CDTF">2021-11-29T21:26:08Z</dcterms:modified>
</cp:coreProperties>
</file>