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7" r:id="rId4"/>
    <p:sldId id="261" r:id="rId5"/>
    <p:sldId id="270" r:id="rId6"/>
    <p:sldId id="269" r:id="rId7"/>
    <p:sldId id="268" r:id="rId8"/>
    <p:sldId id="271" r:id="rId9"/>
    <p:sldId id="272" r:id="rId10"/>
    <p:sldId id="257" r:id="rId11"/>
    <p:sldId id="258" r:id="rId12"/>
    <p:sldId id="259" r:id="rId13"/>
    <p:sldId id="260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35864792"/>
        <c:axId val="335865184"/>
      </c:barChart>
      <c:catAx>
        <c:axId val="335864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865184"/>
        <c:crosses val="autoZero"/>
        <c:auto val="1"/>
        <c:lblAlgn val="ctr"/>
        <c:lblOffset val="100"/>
        <c:noMultiLvlLbl val="0"/>
      </c:catAx>
      <c:valAx>
        <c:axId val="335865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586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D49DC-D235-40F2-95DB-3FE7438B12B7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4360D-735F-4DD8-990A-33B896004BB6}">
      <dgm:prSet phldrT="[Text]"/>
      <dgm:spPr/>
      <dgm:t>
        <a:bodyPr/>
        <a:lstStyle/>
        <a:p>
          <a:pPr algn="ctr"/>
          <a:r>
            <a:rPr lang="en-US" dirty="0" smtClean="0"/>
            <a:t>Business categories</a:t>
          </a:r>
          <a:endParaRPr lang="en-US" dirty="0"/>
        </a:p>
      </dgm:t>
    </dgm:pt>
    <dgm:pt modelId="{710752AE-760B-4EC7-AA69-7974B840154A}" type="parTrans" cxnId="{F94DE5BD-52A3-44C0-984D-73B602DE5A9E}">
      <dgm:prSet/>
      <dgm:spPr/>
      <dgm:t>
        <a:bodyPr/>
        <a:lstStyle/>
        <a:p>
          <a:endParaRPr lang="en-US"/>
        </a:p>
      </dgm:t>
    </dgm:pt>
    <dgm:pt modelId="{08DDD1C2-002A-482C-8B85-817CB822B3EF}" type="sibTrans" cxnId="{F94DE5BD-52A3-44C0-984D-73B602DE5A9E}">
      <dgm:prSet/>
      <dgm:spPr/>
      <dgm:t>
        <a:bodyPr/>
        <a:lstStyle/>
        <a:p>
          <a:endParaRPr lang="en-US" dirty="0"/>
        </a:p>
      </dgm:t>
    </dgm:pt>
    <dgm:pt modelId="{78DDBBC6-F031-46FD-A05E-1ADCA3C13536}">
      <dgm:prSet phldrT="[Text]"/>
      <dgm:spPr/>
      <dgm:t>
        <a:bodyPr/>
        <a:lstStyle/>
        <a:p>
          <a:pPr algn="ctr"/>
          <a:r>
            <a:rPr lang="en-US" dirty="0" smtClean="0"/>
            <a:t>Average Rating Behavior</a:t>
          </a:r>
          <a:endParaRPr lang="en-US" dirty="0"/>
        </a:p>
      </dgm:t>
    </dgm:pt>
    <dgm:pt modelId="{C0B06CED-86D3-468B-9E53-7D60EDED9024}" type="parTrans" cxnId="{67112097-12C5-4194-A483-C1C6CDB242E5}">
      <dgm:prSet/>
      <dgm:spPr/>
      <dgm:t>
        <a:bodyPr/>
        <a:lstStyle/>
        <a:p>
          <a:endParaRPr lang="en-US"/>
        </a:p>
      </dgm:t>
    </dgm:pt>
    <dgm:pt modelId="{EF7B49BF-92CE-4F2B-BBB2-B38B84E0D753}" type="sibTrans" cxnId="{67112097-12C5-4194-A483-C1C6CDB242E5}">
      <dgm:prSet/>
      <dgm:spPr/>
      <dgm:t>
        <a:bodyPr/>
        <a:lstStyle/>
        <a:p>
          <a:endParaRPr lang="en-US"/>
        </a:p>
      </dgm:t>
    </dgm:pt>
    <dgm:pt modelId="{D03129FF-D9A3-44F7-B9CA-515AF24ED60E}">
      <dgm:prSet phldrT="[Text]"/>
      <dgm:spPr/>
      <dgm:t>
        <a:bodyPr/>
        <a:lstStyle/>
        <a:p>
          <a:pPr algn="ctr"/>
          <a:r>
            <a:rPr lang="en-US" dirty="0" smtClean="0"/>
            <a:t># of Reviews</a:t>
          </a:r>
          <a:endParaRPr lang="en-US" dirty="0"/>
        </a:p>
      </dgm:t>
    </dgm:pt>
    <dgm:pt modelId="{EB4C36BF-19E9-48FF-87DB-CCD5ED5C7B8D}" type="parTrans" cxnId="{AA5BE134-87E7-44E5-8486-145E163A17F9}">
      <dgm:prSet/>
      <dgm:spPr/>
      <dgm:t>
        <a:bodyPr/>
        <a:lstStyle/>
        <a:p>
          <a:endParaRPr lang="en-US"/>
        </a:p>
      </dgm:t>
    </dgm:pt>
    <dgm:pt modelId="{133BFC7F-F788-4C63-A1D5-16680EEA83C6}" type="sibTrans" cxnId="{AA5BE134-87E7-44E5-8486-145E163A17F9}">
      <dgm:prSet/>
      <dgm:spPr/>
      <dgm:t>
        <a:bodyPr/>
        <a:lstStyle/>
        <a:p>
          <a:endParaRPr lang="en-US"/>
        </a:p>
      </dgm:t>
    </dgm:pt>
    <dgm:pt modelId="{EC8ECC4F-2D82-4B9D-8DC3-BCFD1908F6BB}">
      <dgm:prSet phldrT="[Text]"/>
      <dgm:spPr/>
      <dgm:t>
        <a:bodyPr/>
        <a:lstStyle/>
        <a:p>
          <a:pPr algn="ctr"/>
          <a:r>
            <a:rPr lang="en-US" dirty="0" smtClean="0"/>
            <a:t>Votes</a:t>
          </a:r>
          <a:endParaRPr lang="en-US" dirty="0"/>
        </a:p>
      </dgm:t>
    </dgm:pt>
    <dgm:pt modelId="{FD7DACCC-7CAC-4BB0-8C33-D49B12941404}" type="parTrans" cxnId="{438CB518-D18A-4846-A5EB-6DF19F1A3921}">
      <dgm:prSet/>
      <dgm:spPr/>
      <dgm:t>
        <a:bodyPr/>
        <a:lstStyle/>
        <a:p>
          <a:endParaRPr lang="en-US"/>
        </a:p>
      </dgm:t>
    </dgm:pt>
    <dgm:pt modelId="{FE6B55DF-48D6-4DAE-8725-11E4988BE3C8}" type="sibTrans" cxnId="{438CB518-D18A-4846-A5EB-6DF19F1A3921}">
      <dgm:prSet/>
      <dgm:spPr/>
      <dgm:t>
        <a:bodyPr/>
        <a:lstStyle/>
        <a:p>
          <a:endParaRPr lang="en-US"/>
        </a:p>
      </dgm:t>
    </dgm:pt>
    <dgm:pt modelId="{D3FEC713-CD9F-49D9-BFD2-3DA1A7D2D273}">
      <dgm:prSet phldrT="[Text]"/>
      <dgm:spPr/>
      <dgm:t>
        <a:bodyPr/>
        <a:lstStyle/>
        <a:p>
          <a:pPr algn="ctr"/>
          <a:r>
            <a:rPr lang="en-US" dirty="0" smtClean="0"/>
            <a:t># of Fans</a:t>
          </a:r>
          <a:endParaRPr lang="en-US" dirty="0"/>
        </a:p>
      </dgm:t>
    </dgm:pt>
    <dgm:pt modelId="{8020FB8B-D020-42AB-A10C-6FEDE9127CE3}" type="parTrans" cxnId="{A4786703-97CD-4D5F-9DD6-DE2E97251821}">
      <dgm:prSet/>
      <dgm:spPr/>
      <dgm:t>
        <a:bodyPr/>
        <a:lstStyle/>
        <a:p>
          <a:endParaRPr lang="en-US"/>
        </a:p>
      </dgm:t>
    </dgm:pt>
    <dgm:pt modelId="{5C0713C7-3D9E-4C2D-B325-1D9F78CB6461}" type="sibTrans" cxnId="{A4786703-97CD-4D5F-9DD6-DE2E97251821}">
      <dgm:prSet/>
      <dgm:spPr/>
      <dgm:t>
        <a:bodyPr/>
        <a:lstStyle/>
        <a:p>
          <a:endParaRPr lang="en-US"/>
        </a:p>
      </dgm:t>
    </dgm:pt>
    <dgm:pt modelId="{D3E0A55A-E2B6-4400-8B03-C261F9704142}">
      <dgm:prSet phldrT="[Text]"/>
      <dgm:spPr/>
      <dgm:t>
        <a:bodyPr/>
        <a:lstStyle/>
        <a:p>
          <a:pPr algn="ctr"/>
          <a:r>
            <a:rPr lang="en-US" dirty="0" smtClean="0"/>
            <a:t>Compliments</a:t>
          </a:r>
          <a:endParaRPr lang="en-US" dirty="0"/>
        </a:p>
      </dgm:t>
    </dgm:pt>
    <dgm:pt modelId="{FA59FED4-F193-48A8-8C7A-51E283D63D56}" type="parTrans" cxnId="{91BCE5AC-E6D0-44C9-A6F6-282445D17AFF}">
      <dgm:prSet/>
      <dgm:spPr/>
      <dgm:t>
        <a:bodyPr/>
        <a:lstStyle/>
        <a:p>
          <a:endParaRPr lang="en-US"/>
        </a:p>
      </dgm:t>
    </dgm:pt>
    <dgm:pt modelId="{17FFB886-88D9-4EB0-9C5C-5B7ED4802C0E}" type="sibTrans" cxnId="{91BCE5AC-E6D0-44C9-A6F6-282445D17AFF}">
      <dgm:prSet/>
      <dgm:spPr/>
      <dgm:t>
        <a:bodyPr/>
        <a:lstStyle/>
        <a:p>
          <a:endParaRPr lang="en-US"/>
        </a:p>
      </dgm:t>
    </dgm:pt>
    <dgm:pt modelId="{F2E17840-1C4D-4E11-B503-F696B7C10F72}" type="pres">
      <dgm:prSet presAssocID="{24DD49DC-D235-40F2-95DB-3FE7438B12B7}" presName="vert0" presStyleCnt="0">
        <dgm:presLayoutVars>
          <dgm:dir/>
          <dgm:animOne val="branch"/>
          <dgm:animLvl val="lvl"/>
        </dgm:presLayoutVars>
      </dgm:prSet>
      <dgm:spPr/>
    </dgm:pt>
    <dgm:pt modelId="{9CBAB06F-9AE6-46FD-8552-3B5C3D2D3CB7}" type="pres">
      <dgm:prSet presAssocID="{C5C4360D-735F-4DD8-990A-33B896004BB6}" presName="thickLine" presStyleLbl="alignNode1" presStyleIdx="0" presStyleCnt="6"/>
      <dgm:spPr/>
    </dgm:pt>
    <dgm:pt modelId="{874CDCD8-6D8E-4F1F-B1F7-F0B5A8416FBA}" type="pres">
      <dgm:prSet presAssocID="{C5C4360D-735F-4DD8-990A-33B896004BB6}" presName="horz1" presStyleCnt="0"/>
      <dgm:spPr/>
    </dgm:pt>
    <dgm:pt modelId="{FB7ECF1C-FEB3-496D-AF6E-549E0EAD62C5}" type="pres">
      <dgm:prSet presAssocID="{C5C4360D-735F-4DD8-990A-33B896004BB6}" presName="tx1" presStyleLbl="revTx" presStyleIdx="0" presStyleCnt="6"/>
      <dgm:spPr/>
    </dgm:pt>
    <dgm:pt modelId="{582CF74D-7367-4DBE-AC83-F352CEB93B46}" type="pres">
      <dgm:prSet presAssocID="{C5C4360D-735F-4DD8-990A-33B896004BB6}" presName="vert1" presStyleCnt="0"/>
      <dgm:spPr/>
    </dgm:pt>
    <dgm:pt modelId="{F01A4A43-9CCE-4B93-9B5B-C5F36947383C}" type="pres">
      <dgm:prSet presAssocID="{78DDBBC6-F031-46FD-A05E-1ADCA3C13536}" presName="thickLine" presStyleLbl="alignNode1" presStyleIdx="1" presStyleCnt="6"/>
      <dgm:spPr/>
    </dgm:pt>
    <dgm:pt modelId="{B67692C7-780F-4112-B60F-2D39920C5867}" type="pres">
      <dgm:prSet presAssocID="{78DDBBC6-F031-46FD-A05E-1ADCA3C13536}" presName="horz1" presStyleCnt="0"/>
      <dgm:spPr/>
    </dgm:pt>
    <dgm:pt modelId="{EE272AD6-7640-4120-9C75-792A78AAC1DF}" type="pres">
      <dgm:prSet presAssocID="{78DDBBC6-F031-46FD-A05E-1ADCA3C13536}" presName="tx1" presStyleLbl="revTx" presStyleIdx="1" presStyleCnt="6"/>
      <dgm:spPr/>
    </dgm:pt>
    <dgm:pt modelId="{BF59408B-0374-4926-BE15-33569DC32607}" type="pres">
      <dgm:prSet presAssocID="{78DDBBC6-F031-46FD-A05E-1ADCA3C13536}" presName="vert1" presStyleCnt="0"/>
      <dgm:spPr/>
    </dgm:pt>
    <dgm:pt modelId="{946A5C4C-2AC6-412F-831B-DC58865AE54C}" type="pres">
      <dgm:prSet presAssocID="{D03129FF-D9A3-44F7-B9CA-515AF24ED60E}" presName="thickLine" presStyleLbl="alignNode1" presStyleIdx="2" presStyleCnt="6"/>
      <dgm:spPr/>
    </dgm:pt>
    <dgm:pt modelId="{83A091E7-4CA3-447B-A9E8-825FFA2FFC4C}" type="pres">
      <dgm:prSet presAssocID="{D03129FF-D9A3-44F7-B9CA-515AF24ED60E}" presName="horz1" presStyleCnt="0"/>
      <dgm:spPr/>
    </dgm:pt>
    <dgm:pt modelId="{D8C14200-9737-427C-92F2-F53C3199270D}" type="pres">
      <dgm:prSet presAssocID="{D03129FF-D9A3-44F7-B9CA-515AF24ED60E}" presName="tx1" presStyleLbl="revTx" presStyleIdx="2" presStyleCnt="6"/>
      <dgm:spPr/>
    </dgm:pt>
    <dgm:pt modelId="{9C47217E-6CF5-4FB6-A988-BC5885C335B8}" type="pres">
      <dgm:prSet presAssocID="{D03129FF-D9A3-44F7-B9CA-515AF24ED60E}" presName="vert1" presStyleCnt="0"/>
      <dgm:spPr/>
    </dgm:pt>
    <dgm:pt modelId="{6FB0226F-8E48-4406-A817-57138A57D497}" type="pres">
      <dgm:prSet presAssocID="{EC8ECC4F-2D82-4B9D-8DC3-BCFD1908F6BB}" presName="thickLine" presStyleLbl="alignNode1" presStyleIdx="3" presStyleCnt="6"/>
      <dgm:spPr/>
    </dgm:pt>
    <dgm:pt modelId="{52382801-D2CC-492D-AC10-1AA521306FCA}" type="pres">
      <dgm:prSet presAssocID="{EC8ECC4F-2D82-4B9D-8DC3-BCFD1908F6BB}" presName="horz1" presStyleCnt="0"/>
      <dgm:spPr/>
    </dgm:pt>
    <dgm:pt modelId="{E61E5523-C19A-4FAE-AE5F-F163C50CD56C}" type="pres">
      <dgm:prSet presAssocID="{EC8ECC4F-2D82-4B9D-8DC3-BCFD1908F6BB}" presName="tx1" presStyleLbl="revTx" presStyleIdx="3" presStyleCnt="6"/>
      <dgm:spPr/>
    </dgm:pt>
    <dgm:pt modelId="{D91A1B34-3A5E-489A-B4CF-23F7684F978F}" type="pres">
      <dgm:prSet presAssocID="{EC8ECC4F-2D82-4B9D-8DC3-BCFD1908F6BB}" presName="vert1" presStyleCnt="0"/>
      <dgm:spPr/>
    </dgm:pt>
    <dgm:pt modelId="{54D7323A-D60E-4BC9-B72F-95910E934780}" type="pres">
      <dgm:prSet presAssocID="{D3FEC713-CD9F-49D9-BFD2-3DA1A7D2D273}" presName="thickLine" presStyleLbl="alignNode1" presStyleIdx="4" presStyleCnt="6"/>
      <dgm:spPr/>
    </dgm:pt>
    <dgm:pt modelId="{CFD5A896-8F5E-49C3-8A64-37BE15441F6A}" type="pres">
      <dgm:prSet presAssocID="{D3FEC713-CD9F-49D9-BFD2-3DA1A7D2D273}" presName="horz1" presStyleCnt="0"/>
      <dgm:spPr/>
    </dgm:pt>
    <dgm:pt modelId="{4B9A12C5-BD56-431A-8019-99B7E4E4EBE6}" type="pres">
      <dgm:prSet presAssocID="{D3FEC713-CD9F-49D9-BFD2-3DA1A7D2D273}" presName="tx1" presStyleLbl="revTx" presStyleIdx="4" presStyleCnt="6"/>
      <dgm:spPr/>
    </dgm:pt>
    <dgm:pt modelId="{C6C83C16-459B-40DD-88E7-AE179D61E178}" type="pres">
      <dgm:prSet presAssocID="{D3FEC713-CD9F-49D9-BFD2-3DA1A7D2D273}" presName="vert1" presStyleCnt="0"/>
      <dgm:spPr/>
    </dgm:pt>
    <dgm:pt modelId="{58AD38B6-61B9-4054-933E-88E31CDB5299}" type="pres">
      <dgm:prSet presAssocID="{D3E0A55A-E2B6-4400-8B03-C261F9704142}" presName="thickLine" presStyleLbl="alignNode1" presStyleIdx="5" presStyleCnt="6"/>
      <dgm:spPr/>
    </dgm:pt>
    <dgm:pt modelId="{6FC4CBA1-E944-45C9-AB0D-DE8ABA8A5D31}" type="pres">
      <dgm:prSet presAssocID="{D3E0A55A-E2B6-4400-8B03-C261F9704142}" presName="horz1" presStyleCnt="0"/>
      <dgm:spPr/>
    </dgm:pt>
    <dgm:pt modelId="{3CD2C611-D0F8-443F-93A3-46B784B5508D}" type="pres">
      <dgm:prSet presAssocID="{D3E0A55A-E2B6-4400-8B03-C261F9704142}" presName="tx1" presStyleLbl="revTx" presStyleIdx="5" presStyleCnt="6"/>
      <dgm:spPr/>
    </dgm:pt>
    <dgm:pt modelId="{E36E2EB0-58F8-451F-80CA-BD48E37A245C}" type="pres">
      <dgm:prSet presAssocID="{D3E0A55A-E2B6-4400-8B03-C261F9704142}" presName="vert1" presStyleCnt="0"/>
      <dgm:spPr/>
    </dgm:pt>
  </dgm:ptLst>
  <dgm:cxnLst>
    <dgm:cxn modelId="{91BCE5AC-E6D0-44C9-A6F6-282445D17AFF}" srcId="{24DD49DC-D235-40F2-95DB-3FE7438B12B7}" destId="{D3E0A55A-E2B6-4400-8B03-C261F9704142}" srcOrd="5" destOrd="0" parTransId="{FA59FED4-F193-48A8-8C7A-51E283D63D56}" sibTransId="{17FFB886-88D9-4EB0-9C5C-5B7ED4802C0E}"/>
    <dgm:cxn modelId="{064E0EF0-3408-4564-B216-46EFB00E951E}" type="presOf" srcId="{D3FEC713-CD9F-49D9-BFD2-3DA1A7D2D273}" destId="{4B9A12C5-BD56-431A-8019-99B7E4E4EBE6}" srcOrd="0" destOrd="0" presId="urn:microsoft.com/office/officeart/2008/layout/LinedList"/>
    <dgm:cxn modelId="{37D875D0-CB58-4910-AB75-54B055419C8E}" type="presOf" srcId="{D3E0A55A-E2B6-4400-8B03-C261F9704142}" destId="{3CD2C611-D0F8-443F-93A3-46B784B5508D}" srcOrd="0" destOrd="0" presId="urn:microsoft.com/office/officeart/2008/layout/LinedList"/>
    <dgm:cxn modelId="{F94DE5BD-52A3-44C0-984D-73B602DE5A9E}" srcId="{24DD49DC-D235-40F2-95DB-3FE7438B12B7}" destId="{C5C4360D-735F-4DD8-990A-33B896004BB6}" srcOrd="0" destOrd="0" parTransId="{710752AE-760B-4EC7-AA69-7974B840154A}" sibTransId="{08DDD1C2-002A-482C-8B85-817CB822B3EF}"/>
    <dgm:cxn modelId="{43006475-FE41-42C2-9548-AFB5EBFC0DF3}" type="presOf" srcId="{D03129FF-D9A3-44F7-B9CA-515AF24ED60E}" destId="{D8C14200-9737-427C-92F2-F53C3199270D}" srcOrd="0" destOrd="0" presId="urn:microsoft.com/office/officeart/2008/layout/LinedList"/>
    <dgm:cxn modelId="{438CB518-D18A-4846-A5EB-6DF19F1A3921}" srcId="{24DD49DC-D235-40F2-95DB-3FE7438B12B7}" destId="{EC8ECC4F-2D82-4B9D-8DC3-BCFD1908F6BB}" srcOrd="3" destOrd="0" parTransId="{FD7DACCC-7CAC-4BB0-8C33-D49B12941404}" sibTransId="{FE6B55DF-48D6-4DAE-8725-11E4988BE3C8}"/>
    <dgm:cxn modelId="{1803169B-82D6-4C7E-9288-2B832348F06B}" type="presOf" srcId="{EC8ECC4F-2D82-4B9D-8DC3-BCFD1908F6BB}" destId="{E61E5523-C19A-4FAE-AE5F-F163C50CD56C}" srcOrd="0" destOrd="0" presId="urn:microsoft.com/office/officeart/2008/layout/LinedList"/>
    <dgm:cxn modelId="{DA1495C4-9690-4060-9836-9DCEB3031C38}" type="presOf" srcId="{24DD49DC-D235-40F2-95DB-3FE7438B12B7}" destId="{F2E17840-1C4D-4E11-B503-F696B7C10F72}" srcOrd="0" destOrd="0" presId="urn:microsoft.com/office/officeart/2008/layout/LinedList"/>
    <dgm:cxn modelId="{67112097-12C5-4194-A483-C1C6CDB242E5}" srcId="{24DD49DC-D235-40F2-95DB-3FE7438B12B7}" destId="{78DDBBC6-F031-46FD-A05E-1ADCA3C13536}" srcOrd="1" destOrd="0" parTransId="{C0B06CED-86D3-468B-9E53-7D60EDED9024}" sibTransId="{EF7B49BF-92CE-4F2B-BBB2-B38B84E0D753}"/>
    <dgm:cxn modelId="{A4786703-97CD-4D5F-9DD6-DE2E97251821}" srcId="{24DD49DC-D235-40F2-95DB-3FE7438B12B7}" destId="{D3FEC713-CD9F-49D9-BFD2-3DA1A7D2D273}" srcOrd="4" destOrd="0" parTransId="{8020FB8B-D020-42AB-A10C-6FEDE9127CE3}" sibTransId="{5C0713C7-3D9E-4C2D-B325-1D9F78CB6461}"/>
    <dgm:cxn modelId="{59C96966-960B-4BF6-80C4-349028BD117A}" type="presOf" srcId="{C5C4360D-735F-4DD8-990A-33B896004BB6}" destId="{FB7ECF1C-FEB3-496D-AF6E-549E0EAD62C5}" srcOrd="0" destOrd="0" presId="urn:microsoft.com/office/officeart/2008/layout/LinedList"/>
    <dgm:cxn modelId="{AA5BE134-87E7-44E5-8486-145E163A17F9}" srcId="{24DD49DC-D235-40F2-95DB-3FE7438B12B7}" destId="{D03129FF-D9A3-44F7-B9CA-515AF24ED60E}" srcOrd="2" destOrd="0" parTransId="{EB4C36BF-19E9-48FF-87DB-CCD5ED5C7B8D}" sibTransId="{133BFC7F-F788-4C63-A1D5-16680EEA83C6}"/>
    <dgm:cxn modelId="{C063DC11-0D32-425C-950D-F6919BA8B99F}" type="presOf" srcId="{78DDBBC6-F031-46FD-A05E-1ADCA3C13536}" destId="{EE272AD6-7640-4120-9C75-792A78AAC1DF}" srcOrd="0" destOrd="0" presId="urn:microsoft.com/office/officeart/2008/layout/LinedList"/>
    <dgm:cxn modelId="{D6149220-835D-4A9E-8A8C-F066281A23D8}" type="presParOf" srcId="{F2E17840-1C4D-4E11-B503-F696B7C10F72}" destId="{9CBAB06F-9AE6-46FD-8552-3B5C3D2D3CB7}" srcOrd="0" destOrd="0" presId="urn:microsoft.com/office/officeart/2008/layout/LinedList"/>
    <dgm:cxn modelId="{FB6CCC50-564C-406F-884A-64529BEDBAF6}" type="presParOf" srcId="{F2E17840-1C4D-4E11-B503-F696B7C10F72}" destId="{874CDCD8-6D8E-4F1F-B1F7-F0B5A8416FBA}" srcOrd="1" destOrd="0" presId="urn:microsoft.com/office/officeart/2008/layout/LinedList"/>
    <dgm:cxn modelId="{E6D1A41E-1527-46E3-9828-B81585F7B4DA}" type="presParOf" srcId="{874CDCD8-6D8E-4F1F-B1F7-F0B5A8416FBA}" destId="{FB7ECF1C-FEB3-496D-AF6E-549E0EAD62C5}" srcOrd="0" destOrd="0" presId="urn:microsoft.com/office/officeart/2008/layout/LinedList"/>
    <dgm:cxn modelId="{C23E56AE-7A30-4557-90D7-AC66F408EC52}" type="presParOf" srcId="{874CDCD8-6D8E-4F1F-B1F7-F0B5A8416FBA}" destId="{582CF74D-7367-4DBE-AC83-F352CEB93B46}" srcOrd="1" destOrd="0" presId="urn:microsoft.com/office/officeart/2008/layout/LinedList"/>
    <dgm:cxn modelId="{C9EF9FB9-FBCE-46CF-8CBD-0D16C96A1AA3}" type="presParOf" srcId="{F2E17840-1C4D-4E11-B503-F696B7C10F72}" destId="{F01A4A43-9CCE-4B93-9B5B-C5F36947383C}" srcOrd="2" destOrd="0" presId="urn:microsoft.com/office/officeart/2008/layout/LinedList"/>
    <dgm:cxn modelId="{4F1681CB-3EC4-4A50-9FBB-84C8FD28D0F7}" type="presParOf" srcId="{F2E17840-1C4D-4E11-B503-F696B7C10F72}" destId="{B67692C7-780F-4112-B60F-2D39920C5867}" srcOrd="3" destOrd="0" presId="urn:microsoft.com/office/officeart/2008/layout/LinedList"/>
    <dgm:cxn modelId="{5BB37FE7-D838-4536-B5BD-93550A09C2D7}" type="presParOf" srcId="{B67692C7-780F-4112-B60F-2D39920C5867}" destId="{EE272AD6-7640-4120-9C75-792A78AAC1DF}" srcOrd="0" destOrd="0" presId="urn:microsoft.com/office/officeart/2008/layout/LinedList"/>
    <dgm:cxn modelId="{40AFD238-808B-4613-ABCE-A969762037B0}" type="presParOf" srcId="{B67692C7-780F-4112-B60F-2D39920C5867}" destId="{BF59408B-0374-4926-BE15-33569DC32607}" srcOrd="1" destOrd="0" presId="urn:microsoft.com/office/officeart/2008/layout/LinedList"/>
    <dgm:cxn modelId="{9B883412-17BF-4CEE-9DA3-87402B91FDE2}" type="presParOf" srcId="{F2E17840-1C4D-4E11-B503-F696B7C10F72}" destId="{946A5C4C-2AC6-412F-831B-DC58865AE54C}" srcOrd="4" destOrd="0" presId="urn:microsoft.com/office/officeart/2008/layout/LinedList"/>
    <dgm:cxn modelId="{FD1E4696-3615-4EA9-88EC-CAF341449884}" type="presParOf" srcId="{F2E17840-1C4D-4E11-B503-F696B7C10F72}" destId="{83A091E7-4CA3-447B-A9E8-825FFA2FFC4C}" srcOrd="5" destOrd="0" presId="urn:microsoft.com/office/officeart/2008/layout/LinedList"/>
    <dgm:cxn modelId="{7172F899-984E-499A-9962-65B215D3631C}" type="presParOf" srcId="{83A091E7-4CA3-447B-A9E8-825FFA2FFC4C}" destId="{D8C14200-9737-427C-92F2-F53C3199270D}" srcOrd="0" destOrd="0" presId="urn:microsoft.com/office/officeart/2008/layout/LinedList"/>
    <dgm:cxn modelId="{600C9108-E533-48CE-9BD8-84D4D9732227}" type="presParOf" srcId="{83A091E7-4CA3-447B-A9E8-825FFA2FFC4C}" destId="{9C47217E-6CF5-4FB6-A988-BC5885C335B8}" srcOrd="1" destOrd="0" presId="urn:microsoft.com/office/officeart/2008/layout/LinedList"/>
    <dgm:cxn modelId="{8FC71F76-0A96-4634-9D82-655CB9FEDE45}" type="presParOf" srcId="{F2E17840-1C4D-4E11-B503-F696B7C10F72}" destId="{6FB0226F-8E48-4406-A817-57138A57D497}" srcOrd="6" destOrd="0" presId="urn:microsoft.com/office/officeart/2008/layout/LinedList"/>
    <dgm:cxn modelId="{BBF02E46-6C41-442A-9501-74A9B30965F6}" type="presParOf" srcId="{F2E17840-1C4D-4E11-B503-F696B7C10F72}" destId="{52382801-D2CC-492D-AC10-1AA521306FCA}" srcOrd="7" destOrd="0" presId="urn:microsoft.com/office/officeart/2008/layout/LinedList"/>
    <dgm:cxn modelId="{48D89704-24EB-44D4-90C9-91C21595BDAD}" type="presParOf" srcId="{52382801-D2CC-492D-AC10-1AA521306FCA}" destId="{E61E5523-C19A-4FAE-AE5F-F163C50CD56C}" srcOrd="0" destOrd="0" presId="urn:microsoft.com/office/officeart/2008/layout/LinedList"/>
    <dgm:cxn modelId="{17D5FBD5-73D6-4872-A704-12F0C03B4A06}" type="presParOf" srcId="{52382801-D2CC-492D-AC10-1AA521306FCA}" destId="{D91A1B34-3A5E-489A-B4CF-23F7684F978F}" srcOrd="1" destOrd="0" presId="urn:microsoft.com/office/officeart/2008/layout/LinedList"/>
    <dgm:cxn modelId="{8BEE85A2-4B20-4DAB-AB17-F62E5A5DDAF1}" type="presParOf" srcId="{F2E17840-1C4D-4E11-B503-F696B7C10F72}" destId="{54D7323A-D60E-4BC9-B72F-95910E934780}" srcOrd="8" destOrd="0" presId="urn:microsoft.com/office/officeart/2008/layout/LinedList"/>
    <dgm:cxn modelId="{94892930-6F98-43E6-B0DD-D3BA0F3A3E57}" type="presParOf" srcId="{F2E17840-1C4D-4E11-B503-F696B7C10F72}" destId="{CFD5A896-8F5E-49C3-8A64-37BE15441F6A}" srcOrd="9" destOrd="0" presId="urn:microsoft.com/office/officeart/2008/layout/LinedList"/>
    <dgm:cxn modelId="{CA7365EA-B6F2-4F7F-BF01-31A0919A7638}" type="presParOf" srcId="{CFD5A896-8F5E-49C3-8A64-37BE15441F6A}" destId="{4B9A12C5-BD56-431A-8019-99B7E4E4EBE6}" srcOrd="0" destOrd="0" presId="urn:microsoft.com/office/officeart/2008/layout/LinedList"/>
    <dgm:cxn modelId="{3AAD1E24-4449-466C-9963-44A42B61F995}" type="presParOf" srcId="{CFD5A896-8F5E-49C3-8A64-37BE15441F6A}" destId="{C6C83C16-459B-40DD-88E7-AE179D61E178}" srcOrd="1" destOrd="0" presId="urn:microsoft.com/office/officeart/2008/layout/LinedList"/>
    <dgm:cxn modelId="{BE303DCB-6B41-4B92-8C61-AF6786682595}" type="presParOf" srcId="{F2E17840-1C4D-4E11-B503-F696B7C10F72}" destId="{58AD38B6-61B9-4054-933E-88E31CDB5299}" srcOrd="10" destOrd="0" presId="urn:microsoft.com/office/officeart/2008/layout/LinedList"/>
    <dgm:cxn modelId="{02C5666E-1B5F-4651-9D3A-BF0681114599}" type="presParOf" srcId="{F2E17840-1C4D-4E11-B503-F696B7C10F72}" destId="{6FC4CBA1-E944-45C9-AB0D-DE8ABA8A5D31}" srcOrd="11" destOrd="0" presId="urn:microsoft.com/office/officeart/2008/layout/LinedList"/>
    <dgm:cxn modelId="{4D6FA604-52E5-47C8-AD2F-44684860C71A}" type="presParOf" srcId="{6FC4CBA1-E944-45C9-AB0D-DE8ABA8A5D31}" destId="{3CD2C611-D0F8-443F-93A3-46B784B5508D}" srcOrd="0" destOrd="0" presId="urn:microsoft.com/office/officeart/2008/layout/LinedList"/>
    <dgm:cxn modelId="{0223ADAF-1617-490F-BA47-81E84BC09FE0}" type="presParOf" srcId="{6FC4CBA1-E944-45C9-AB0D-DE8ABA8A5D31}" destId="{E36E2EB0-58F8-451F-80CA-BD48E37A24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254B8-4F2C-4D4E-A6F5-9373ABD63303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A1882E-196D-4E00-B7FE-6B856456440F}">
      <dgm:prSet phldrT="[Text]"/>
      <dgm:spPr/>
      <dgm:t>
        <a:bodyPr/>
        <a:lstStyle/>
        <a:p>
          <a:r>
            <a:rPr lang="en-US" dirty="0" smtClean="0"/>
            <a:t>Cluster 1</a:t>
          </a:r>
          <a:endParaRPr lang="en-US" dirty="0"/>
        </a:p>
      </dgm:t>
    </dgm:pt>
    <dgm:pt modelId="{74369A7F-7120-418B-8509-8A152C4DF068}" type="parTrans" cxnId="{AD9C92B3-6250-4409-A2F1-275A14733128}">
      <dgm:prSet/>
      <dgm:spPr/>
      <dgm:t>
        <a:bodyPr/>
        <a:lstStyle/>
        <a:p>
          <a:endParaRPr lang="en-US"/>
        </a:p>
      </dgm:t>
    </dgm:pt>
    <dgm:pt modelId="{BE63C10D-5071-4137-BFF7-5BD672DF9CC5}" type="sibTrans" cxnId="{AD9C92B3-6250-4409-A2F1-275A14733128}">
      <dgm:prSet/>
      <dgm:spPr/>
      <dgm:t>
        <a:bodyPr/>
        <a:lstStyle/>
        <a:p>
          <a:endParaRPr lang="en-US"/>
        </a:p>
      </dgm:t>
    </dgm:pt>
    <dgm:pt modelId="{F3C5EC12-1180-4BA2-AB3C-DE7B90CF6D8E}">
      <dgm:prSet phldrT="[Text]"/>
      <dgm:spPr/>
      <dgm:t>
        <a:bodyPr/>
        <a:lstStyle/>
        <a:p>
          <a:r>
            <a:rPr lang="en-US" dirty="0" smtClean="0"/>
            <a:t>Cluster 3</a:t>
          </a:r>
          <a:endParaRPr lang="en-US" dirty="0"/>
        </a:p>
      </dgm:t>
    </dgm:pt>
    <dgm:pt modelId="{421A481D-7B57-439B-9AF5-CE81A2144B64}" type="parTrans" cxnId="{F790B2D1-E092-4A3A-84CA-8EC26B934F59}">
      <dgm:prSet/>
      <dgm:spPr/>
      <dgm:t>
        <a:bodyPr/>
        <a:lstStyle/>
        <a:p>
          <a:endParaRPr lang="en-US"/>
        </a:p>
      </dgm:t>
    </dgm:pt>
    <dgm:pt modelId="{45082499-6740-40C4-8610-F625638D5452}" type="sibTrans" cxnId="{F790B2D1-E092-4A3A-84CA-8EC26B934F59}">
      <dgm:prSet/>
      <dgm:spPr/>
      <dgm:t>
        <a:bodyPr/>
        <a:lstStyle/>
        <a:p>
          <a:endParaRPr lang="en-US"/>
        </a:p>
      </dgm:t>
    </dgm:pt>
    <dgm:pt modelId="{C44768B9-8BA2-4C6E-B438-E7B8C9CCDDB2}">
      <dgm:prSet phldrT="[Text]"/>
      <dgm:spPr/>
      <dgm:t>
        <a:bodyPr/>
        <a:lstStyle/>
        <a:p>
          <a:r>
            <a:rPr lang="en-US" dirty="0" smtClean="0"/>
            <a:t>Cluster 2</a:t>
          </a:r>
          <a:endParaRPr lang="en-US" dirty="0"/>
        </a:p>
      </dgm:t>
    </dgm:pt>
    <dgm:pt modelId="{9783FC26-FFAC-4AE6-8CEB-DC59BEB08D59}" type="parTrans" cxnId="{750E4470-22FE-4CA1-B8C7-182ED684EEF3}">
      <dgm:prSet/>
      <dgm:spPr/>
      <dgm:t>
        <a:bodyPr/>
        <a:lstStyle/>
        <a:p>
          <a:endParaRPr lang="en-US"/>
        </a:p>
      </dgm:t>
    </dgm:pt>
    <dgm:pt modelId="{8AFBAE01-1A8D-4FF5-9725-496CC652B76C}" type="sibTrans" cxnId="{750E4470-22FE-4CA1-B8C7-182ED684EEF3}">
      <dgm:prSet/>
      <dgm:spPr/>
      <dgm:t>
        <a:bodyPr/>
        <a:lstStyle/>
        <a:p>
          <a:endParaRPr lang="en-US"/>
        </a:p>
      </dgm:t>
    </dgm:pt>
    <dgm:pt modelId="{37CAAE77-3423-4DB4-ABED-AABEE6CA6B1C}" type="pres">
      <dgm:prSet presAssocID="{692254B8-4F2C-4D4E-A6F5-9373ABD63303}" presName="Name0" presStyleCnt="0">
        <dgm:presLayoutVars>
          <dgm:chMax val="1"/>
          <dgm:chPref val="1"/>
        </dgm:presLayoutVars>
      </dgm:prSet>
      <dgm:spPr/>
    </dgm:pt>
    <dgm:pt modelId="{D758D6D0-7B7E-4F77-BB7A-A7AA4EF24715}" type="pres">
      <dgm:prSet presAssocID="{E4A1882E-196D-4E00-B7FE-6B856456440F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EF072EA-14C2-4A0A-AE9F-6E666A0DBC92}" type="pres">
      <dgm:prSet presAssocID="{E4A1882E-196D-4E00-B7FE-6B856456440F}" presName="Accent1" presStyleLbl="node1" presStyleIdx="0" presStyleCnt="13"/>
      <dgm:spPr/>
    </dgm:pt>
    <dgm:pt modelId="{F93072E6-01B0-4CC9-84C2-8EC917B3EBCE}" type="pres">
      <dgm:prSet presAssocID="{E4A1882E-196D-4E00-B7FE-6B856456440F}" presName="Accent2" presStyleLbl="node1" presStyleIdx="1" presStyleCnt="13"/>
      <dgm:spPr/>
    </dgm:pt>
    <dgm:pt modelId="{2BF95701-14E9-47EB-8809-6C46837000E9}" type="pres">
      <dgm:prSet presAssocID="{E4A1882E-196D-4E00-B7FE-6B856456440F}" presName="Accent3" presStyleLbl="node1" presStyleIdx="2" presStyleCnt="13"/>
      <dgm:spPr/>
    </dgm:pt>
    <dgm:pt modelId="{A4BC267C-72B9-44C7-B0F9-2C9D114CB29F}" type="pres">
      <dgm:prSet presAssocID="{E4A1882E-196D-4E00-B7FE-6B856456440F}" presName="Accent4" presStyleLbl="node1" presStyleIdx="3" presStyleCnt="13"/>
      <dgm:spPr/>
    </dgm:pt>
    <dgm:pt modelId="{1AFB24FB-4634-421F-9097-035E9CC65964}" type="pres">
      <dgm:prSet presAssocID="{E4A1882E-196D-4E00-B7FE-6B856456440F}" presName="Accent5" presStyleLbl="node1" presStyleIdx="4" presStyleCnt="13"/>
      <dgm:spPr/>
    </dgm:pt>
    <dgm:pt modelId="{6E75818E-B922-4BE5-B51F-5325E12C088B}" type="pres">
      <dgm:prSet presAssocID="{E4A1882E-196D-4E00-B7FE-6B856456440F}" presName="Accent6" presStyleLbl="node1" presStyleIdx="5" presStyleCnt="13"/>
      <dgm:spPr/>
    </dgm:pt>
    <dgm:pt modelId="{CB77FEA5-EBC9-4C71-B39D-E3CBEFF73524}" type="pres">
      <dgm:prSet presAssocID="{F3C5EC12-1180-4BA2-AB3C-DE7B90CF6D8E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5FF0DCA-8FB7-4EA9-95C8-924BB29F4A6B}" type="pres">
      <dgm:prSet presAssocID="{F3C5EC12-1180-4BA2-AB3C-DE7B90CF6D8E}" presName="Accent7" presStyleCnt="0"/>
      <dgm:spPr/>
    </dgm:pt>
    <dgm:pt modelId="{E5DF2A82-0A9A-46ED-929E-02C636C7D31F}" type="pres">
      <dgm:prSet presAssocID="{F3C5EC12-1180-4BA2-AB3C-DE7B90CF6D8E}" presName="AccentHold1" presStyleLbl="node1" presStyleIdx="7" presStyleCnt="13"/>
      <dgm:spPr/>
    </dgm:pt>
    <dgm:pt modelId="{00D2F611-2B8A-40C9-A45A-8BECFBD501B0}" type="pres">
      <dgm:prSet presAssocID="{F3C5EC12-1180-4BA2-AB3C-DE7B90CF6D8E}" presName="Accent8" presStyleCnt="0"/>
      <dgm:spPr/>
    </dgm:pt>
    <dgm:pt modelId="{BD7835BE-0E94-496D-8365-CEDBBE37A2A7}" type="pres">
      <dgm:prSet presAssocID="{F3C5EC12-1180-4BA2-AB3C-DE7B90CF6D8E}" presName="AccentHold2" presStyleLbl="node1" presStyleIdx="8" presStyleCnt="13"/>
      <dgm:spPr/>
    </dgm:pt>
    <dgm:pt modelId="{4CC38704-F614-4434-AFEA-3E2B88B690C3}" type="pres">
      <dgm:prSet presAssocID="{C44768B9-8BA2-4C6E-B438-E7B8C9CCDDB2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9288CC-B7E7-4700-9D84-3A13A0228A5C}" type="pres">
      <dgm:prSet presAssocID="{C44768B9-8BA2-4C6E-B438-E7B8C9CCDDB2}" presName="Accent9" presStyleCnt="0"/>
      <dgm:spPr/>
    </dgm:pt>
    <dgm:pt modelId="{5886B07D-FD0B-4D8C-92F8-FB7F85EBDF90}" type="pres">
      <dgm:prSet presAssocID="{C44768B9-8BA2-4C6E-B438-E7B8C9CCDDB2}" presName="AccentHold1" presStyleLbl="node1" presStyleIdx="10" presStyleCnt="13"/>
      <dgm:spPr/>
    </dgm:pt>
    <dgm:pt modelId="{62DDB935-D63B-4099-A0C9-A3A9ED854B49}" type="pres">
      <dgm:prSet presAssocID="{C44768B9-8BA2-4C6E-B438-E7B8C9CCDDB2}" presName="Accent10" presStyleCnt="0"/>
      <dgm:spPr/>
    </dgm:pt>
    <dgm:pt modelId="{C70760DE-7C20-4A73-923F-B2626D614CDC}" type="pres">
      <dgm:prSet presAssocID="{C44768B9-8BA2-4C6E-B438-E7B8C9CCDDB2}" presName="AccentHold2" presStyleLbl="node1" presStyleIdx="11" presStyleCnt="13"/>
      <dgm:spPr/>
    </dgm:pt>
    <dgm:pt modelId="{AE27ADC3-1268-4DB3-B705-CDA1CDBC96D2}" type="pres">
      <dgm:prSet presAssocID="{C44768B9-8BA2-4C6E-B438-E7B8C9CCDDB2}" presName="Accent11" presStyleCnt="0"/>
      <dgm:spPr/>
    </dgm:pt>
    <dgm:pt modelId="{4EF9814D-219D-494E-BEAB-4A3221635F2F}" type="pres">
      <dgm:prSet presAssocID="{C44768B9-8BA2-4C6E-B438-E7B8C9CCDDB2}" presName="AccentHold3" presStyleLbl="node1" presStyleIdx="12" presStyleCnt="13"/>
      <dgm:spPr/>
    </dgm:pt>
  </dgm:ptLst>
  <dgm:cxnLst>
    <dgm:cxn modelId="{F790B2D1-E092-4A3A-84CA-8EC26B934F59}" srcId="{E4A1882E-196D-4E00-B7FE-6B856456440F}" destId="{F3C5EC12-1180-4BA2-AB3C-DE7B90CF6D8E}" srcOrd="0" destOrd="0" parTransId="{421A481D-7B57-439B-9AF5-CE81A2144B64}" sibTransId="{45082499-6740-40C4-8610-F625638D5452}"/>
    <dgm:cxn modelId="{73C83F60-EBD3-4EB7-8FBD-80D9B8F39F1A}" type="presOf" srcId="{E4A1882E-196D-4E00-B7FE-6B856456440F}" destId="{D758D6D0-7B7E-4F77-BB7A-A7AA4EF24715}" srcOrd="0" destOrd="0" presId="urn:microsoft.com/office/officeart/2009/3/layout/CircleRelationship"/>
    <dgm:cxn modelId="{F325C213-456A-42A6-ABFA-6421D30B3523}" type="presOf" srcId="{692254B8-4F2C-4D4E-A6F5-9373ABD63303}" destId="{37CAAE77-3423-4DB4-ABED-AABEE6CA6B1C}" srcOrd="0" destOrd="0" presId="urn:microsoft.com/office/officeart/2009/3/layout/CircleRelationship"/>
    <dgm:cxn modelId="{AD9C92B3-6250-4409-A2F1-275A14733128}" srcId="{692254B8-4F2C-4D4E-A6F5-9373ABD63303}" destId="{E4A1882E-196D-4E00-B7FE-6B856456440F}" srcOrd="0" destOrd="0" parTransId="{74369A7F-7120-418B-8509-8A152C4DF068}" sibTransId="{BE63C10D-5071-4137-BFF7-5BD672DF9CC5}"/>
    <dgm:cxn modelId="{88704D0E-2741-48BB-AC64-65CE03F455A7}" type="presOf" srcId="{C44768B9-8BA2-4C6E-B438-E7B8C9CCDDB2}" destId="{4CC38704-F614-4434-AFEA-3E2B88B690C3}" srcOrd="0" destOrd="0" presId="urn:microsoft.com/office/officeart/2009/3/layout/CircleRelationship"/>
    <dgm:cxn modelId="{0161DEEB-E8C4-479D-92CE-0CA9EAC902A0}" type="presOf" srcId="{F3C5EC12-1180-4BA2-AB3C-DE7B90CF6D8E}" destId="{CB77FEA5-EBC9-4C71-B39D-E3CBEFF73524}" srcOrd="0" destOrd="0" presId="urn:microsoft.com/office/officeart/2009/3/layout/CircleRelationship"/>
    <dgm:cxn modelId="{750E4470-22FE-4CA1-B8C7-182ED684EEF3}" srcId="{E4A1882E-196D-4E00-B7FE-6B856456440F}" destId="{C44768B9-8BA2-4C6E-B438-E7B8C9CCDDB2}" srcOrd="1" destOrd="0" parTransId="{9783FC26-FFAC-4AE6-8CEB-DC59BEB08D59}" sibTransId="{8AFBAE01-1A8D-4FF5-9725-496CC652B76C}"/>
    <dgm:cxn modelId="{271C25EB-B159-42A4-8F45-6AFFC0747B37}" type="presParOf" srcId="{37CAAE77-3423-4DB4-ABED-AABEE6CA6B1C}" destId="{D758D6D0-7B7E-4F77-BB7A-A7AA4EF24715}" srcOrd="0" destOrd="0" presId="urn:microsoft.com/office/officeart/2009/3/layout/CircleRelationship"/>
    <dgm:cxn modelId="{5472DA0D-6BF2-4444-BE39-37E3FE349D07}" type="presParOf" srcId="{37CAAE77-3423-4DB4-ABED-AABEE6CA6B1C}" destId="{EEF072EA-14C2-4A0A-AE9F-6E666A0DBC92}" srcOrd="1" destOrd="0" presId="urn:microsoft.com/office/officeart/2009/3/layout/CircleRelationship"/>
    <dgm:cxn modelId="{C98FDFE8-1AB6-4EB2-A2BF-7B6E7CD31785}" type="presParOf" srcId="{37CAAE77-3423-4DB4-ABED-AABEE6CA6B1C}" destId="{F93072E6-01B0-4CC9-84C2-8EC917B3EBCE}" srcOrd="2" destOrd="0" presId="urn:microsoft.com/office/officeart/2009/3/layout/CircleRelationship"/>
    <dgm:cxn modelId="{BD1FD791-ADC2-481C-8B59-D37ED294CF52}" type="presParOf" srcId="{37CAAE77-3423-4DB4-ABED-AABEE6CA6B1C}" destId="{2BF95701-14E9-47EB-8809-6C46837000E9}" srcOrd="3" destOrd="0" presId="urn:microsoft.com/office/officeart/2009/3/layout/CircleRelationship"/>
    <dgm:cxn modelId="{07F4DAB3-263C-48B7-896E-784FE467D36A}" type="presParOf" srcId="{37CAAE77-3423-4DB4-ABED-AABEE6CA6B1C}" destId="{A4BC267C-72B9-44C7-B0F9-2C9D114CB29F}" srcOrd="4" destOrd="0" presId="urn:microsoft.com/office/officeart/2009/3/layout/CircleRelationship"/>
    <dgm:cxn modelId="{861C5113-A3FB-4612-8C61-058E55304B2A}" type="presParOf" srcId="{37CAAE77-3423-4DB4-ABED-AABEE6CA6B1C}" destId="{1AFB24FB-4634-421F-9097-035E9CC65964}" srcOrd="5" destOrd="0" presId="urn:microsoft.com/office/officeart/2009/3/layout/CircleRelationship"/>
    <dgm:cxn modelId="{3673A6C9-A271-4B32-94B2-1AA2FD46CB8F}" type="presParOf" srcId="{37CAAE77-3423-4DB4-ABED-AABEE6CA6B1C}" destId="{6E75818E-B922-4BE5-B51F-5325E12C088B}" srcOrd="6" destOrd="0" presId="urn:microsoft.com/office/officeart/2009/3/layout/CircleRelationship"/>
    <dgm:cxn modelId="{6F224B23-F8D7-452B-8E09-5232CD18B2D3}" type="presParOf" srcId="{37CAAE77-3423-4DB4-ABED-AABEE6CA6B1C}" destId="{CB77FEA5-EBC9-4C71-B39D-E3CBEFF73524}" srcOrd="7" destOrd="0" presId="urn:microsoft.com/office/officeart/2009/3/layout/CircleRelationship"/>
    <dgm:cxn modelId="{A78DCE8E-F1AD-429A-8169-93A48B621411}" type="presParOf" srcId="{37CAAE77-3423-4DB4-ABED-AABEE6CA6B1C}" destId="{E5FF0DCA-8FB7-4EA9-95C8-924BB29F4A6B}" srcOrd="8" destOrd="0" presId="urn:microsoft.com/office/officeart/2009/3/layout/CircleRelationship"/>
    <dgm:cxn modelId="{3645C464-9CB9-4789-A1A1-EEB63338E20D}" type="presParOf" srcId="{E5FF0DCA-8FB7-4EA9-95C8-924BB29F4A6B}" destId="{E5DF2A82-0A9A-46ED-929E-02C636C7D31F}" srcOrd="0" destOrd="0" presId="urn:microsoft.com/office/officeart/2009/3/layout/CircleRelationship"/>
    <dgm:cxn modelId="{4FAEC491-E5DE-4AD0-BBD6-E82FC9097A32}" type="presParOf" srcId="{37CAAE77-3423-4DB4-ABED-AABEE6CA6B1C}" destId="{00D2F611-2B8A-40C9-A45A-8BECFBD501B0}" srcOrd="9" destOrd="0" presId="urn:microsoft.com/office/officeart/2009/3/layout/CircleRelationship"/>
    <dgm:cxn modelId="{0C03D1BA-F9B3-4CE5-A00A-5EE05DCBB258}" type="presParOf" srcId="{00D2F611-2B8A-40C9-A45A-8BECFBD501B0}" destId="{BD7835BE-0E94-496D-8365-CEDBBE37A2A7}" srcOrd="0" destOrd="0" presId="urn:microsoft.com/office/officeart/2009/3/layout/CircleRelationship"/>
    <dgm:cxn modelId="{B8BDBD1E-A47C-4FB9-B29F-FD9908C461B3}" type="presParOf" srcId="{37CAAE77-3423-4DB4-ABED-AABEE6CA6B1C}" destId="{4CC38704-F614-4434-AFEA-3E2B88B690C3}" srcOrd="10" destOrd="0" presId="urn:microsoft.com/office/officeart/2009/3/layout/CircleRelationship"/>
    <dgm:cxn modelId="{44C5912D-E934-44DD-9A34-4D45121ED5EF}" type="presParOf" srcId="{37CAAE77-3423-4DB4-ABED-AABEE6CA6B1C}" destId="{639288CC-B7E7-4700-9D84-3A13A0228A5C}" srcOrd="11" destOrd="0" presId="urn:microsoft.com/office/officeart/2009/3/layout/CircleRelationship"/>
    <dgm:cxn modelId="{7BEEC9C4-02A5-47A2-8F51-82BB4C3BB7A5}" type="presParOf" srcId="{639288CC-B7E7-4700-9D84-3A13A0228A5C}" destId="{5886B07D-FD0B-4D8C-92F8-FB7F85EBDF90}" srcOrd="0" destOrd="0" presId="urn:microsoft.com/office/officeart/2009/3/layout/CircleRelationship"/>
    <dgm:cxn modelId="{D1D4FAF7-DBF3-4B78-BB66-0F068CEC68D7}" type="presParOf" srcId="{37CAAE77-3423-4DB4-ABED-AABEE6CA6B1C}" destId="{62DDB935-D63B-4099-A0C9-A3A9ED854B49}" srcOrd="12" destOrd="0" presId="urn:microsoft.com/office/officeart/2009/3/layout/CircleRelationship"/>
    <dgm:cxn modelId="{6D355878-745D-4F2A-881A-A215CC984E7D}" type="presParOf" srcId="{62DDB935-D63B-4099-A0C9-A3A9ED854B49}" destId="{C70760DE-7C20-4A73-923F-B2626D614CDC}" srcOrd="0" destOrd="0" presId="urn:microsoft.com/office/officeart/2009/3/layout/CircleRelationship"/>
    <dgm:cxn modelId="{98A81E86-6964-43A5-92EF-12696C1B2467}" type="presParOf" srcId="{37CAAE77-3423-4DB4-ABED-AABEE6CA6B1C}" destId="{AE27ADC3-1268-4DB3-B705-CDA1CDBC96D2}" srcOrd="13" destOrd="0" presId="urn:microsoft.com/office/officeart/2009/3/layout/CircleRelationship"/>
    <dgm:cxn modelId="{FF59CA6B-9DD2-4FEF-8C1E-74F473CA9226}" type="presParOf" srcId="{AE27ADC3-1268-4DB3-B705-CDA1CDBC96D2}" destId="{4EF9814D-219D-494E-BEAB-4A3221635F2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2254B8-4F2C-4D4E-A6F5-9373ABD63303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A1882E-196D-4E00-B7FE-6B856456440F}">
      <dgm:prSet phldrT="[Text]"/>
      <dgm:spPr/>
      <dgm:t>
        <a:bodyPr/>
        <a:lstStyle/>
        <a:p>
          <a:r>
            <a:rPr lang="en-US" dirty="0" smtClean="0"/>
            <a:t>Cluster 1</a:t>
          </a:r>
          <a:endParaRPr lang="en-US" dirty="0"/>
        </a:p>
      </dgm:t>
    </dgm:pt>
    <dgm:pt modelId="{74369A7F-7120-418B-8509-8A152C4DF068}" type="parTrans" cxnId="{AD9C92B3-6250-4409-A2F1-275A14733128}">
      <dgm:prSet/>
      <dgm:spPr/>
      <dgm:t>
        <a:bodyPr/>
        <a:lstStyle/>
        <a:p>
          <a:endParaRPr lang="en-US"/>
        </a:p>
      </dgm:t>
    </dgm:pt>
    <dgm:pt modelId="{BE63C10D-5071-4137-BFF7-5BD672DF9CC5}" type="sibTrans" cxnId="{AD9C92B3-6250-4409-A2F1-275A14733128}">
      <dgm:prSet/>
      <dgm:spPr/>
      <dgm:t>
        <a:bodyPr/>
        <a:lstStyle/>
        <a:p>
          <a:endParaRPr lang="en-US"/>
        </a:p>
      </dgm:t>
    </dgm:pt>
    <dgm:pt modelId="{F3C5EC12-1180-4BA2-AB3C-DE7B90CF6D8E}">
      <dgm:prSet phldrT="[Text]"/>
      <dgm:spPr/>
      <dgm:t>
        <a:bodyPr/>
        <a:lstStyle/>
        <a:p>
          <a:r>
            <a:rPr lang="en-US" dirty="0" smtClean="0"/>
            <a:t>Cluster 3</a:t>
          </a:r>
          <a:endParaRPr lang="en-US" dirty="0"/>
        </a:p>
      </dgm:t>
    </dgm:pt>
    <dgm:pt modelId="{421A481D-7B57-439B-9AF5-CE81A2144B64}" type="parTrans" cxnId="{F790B2D1-E092-4A3A-84CA-8EC26B934F59}">
      <dgm:prSet/>
      <dgm:spPr/>
      <dgm:t>
        <a:bodyPr/>
        <a:lstStyle/>
        <a:p>
          <a:endParaRPr lang="en-US"/>
        </a:p>
      </dgm:t>
    </dgm:pt>
    <dgm:pt modelId="{45082499-6740-40C4-8610-F625638D5452}" type="sibTrans" cxnId="{F790B2D1-E092-4A3A-84CA-8EC26B934F59}">
      <dgm:prSet/>
      <dgm:spPr/>
      <dgm:t>
        <a:bodyPr/>
        <a:lstStyle/>
        <a:p>
          <a:endParaRPr lang="en-US"/>
        </a:p>
      </dgm:t>
    </dgm:pt>
    <dgm:pt modelId="{C44768B9-8BA2-4C6E-B438-E7B8C9CCDDB2}">
      <dgm:prSet phldrT="[Text]"/>
      <dgm:spPr/>
      <dgm:t>
        <a:bodyPr/>
        <a:lstStyle/>
        <a:p>
          <a:r>
            <a:rPr lang="en-US" dirty="0" smtClean="0"/>
            <a:t>Cluster 2</a:t>
          </a:r>
          <a:endParaRPr lang="en-US" dirty="0"/>
        </a:p>
      </dgm:t>
    </dgm:pt>
    <dgm:pt modelId="{9783FC26-FFAC-4AE6-8CEB-DC59BEB08D59}" type="parTrans" cxnId="{750E4470-22FE-4CA1-B8C7-182ED684EEF3}">
      <dgm:prSet/>
      <dgm:spPr/>
      <dgm:t>
        <a:bodyPr/>
        <a:lstStyle/>
        <a:p>
          <a:endParaRPr lang="en-US"/>
        </a:p>
      </dgm:t>
    </dgm:pt>
    <dgm:pt modelId="{8AFBAE01-1A8D-4FF5-9725-496CC652B76C}" type="sibTrans" cxnId="{750E4470-22FE-4CA1-B8C7-182ED684EEF3}">
      <dgm:prSet/>
      <dgm:spPr/>
      <dgm:t>
        <a:bodyPr/>
        <a:lstStyle/>
        <a:p>
          <a:endParaRPr lang="en-US"/>
        </a:p>
      </dgm:t>
    </dgm:pt>
    <dgm:pt modelId="{37CAAE77-3423-4DB4-ABED-AABEE6CA6B1C}" type="pres">
      <dgm:prSet presAssocID="{692254B8-4F2C-4D4E-A6F5-9373ABD63303}" presName="Name0" presStyleCnt="0">
        <dgm:presLayoutVars>
          <dgm:chMax val="1"/>
          <dgm:chPref val="1"/>
        </dgm:presLayoutVars>
      </dgm:prSet>
      <dgm:spPr/>
    </dgm:pt>
    <dgm:pt modelId="{D758D6D0-7B7E-4F77-BB7A-A7AA4EF24715}" type="pres">
      <dgm:prSet presAssocID="{E4A1882E-196D-4E00-B7FE-6B856456440F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EF072EA-14C2-4A0A-AE9F-6E666A0DBC92}" type="pres">
      <dgm:prSet presAssocID="{E4A1882E-196D-4E00-B7FE-6B856456440F}" presName="Accent1" presStyleLbl="node1" presStyleIdx="0" presStyleCnt="13"/>
      <dgm:spPr/>
    </dgm:pt>
    <dgm:pt modelId="{F93072E6-01B0-4CC9-84C2-8EC917B3EBCE}" type="pres">
      <dgm:prSet presAssocID="{E4A1882E-196D-4E00-B7FE-6B856456440F}" presName="Accent2" presStyleLbl="node1" presStyleIdx="1" presStyleCnt="13"/>
      <dgm:spPr/>
    </dgm:pt>
    <dgm:pt modelId="{2BF95701-14E9-47EB-8809-6C46837000E9}" type="pres">
      <dgm:prSet presAssocID="{E4A1882E-196D-4E00-B7FE-6B856456440F}" presName="Accent3" presStyleLbl="node1" presStyleIdx="2" presStyleCnt="13"/>
      <dgm:spPr/>
    </dgm:pt>
    <dgm:pt modelId="{A4BC267C-72B9-44C7-B0F9-2C9D114CB29F}" type="pres">
      <dgm:prSet presAssocID="{E4A1882E-196D-4E00-B7FE-6B856456440F}" presName="Accent4" presStyleLbl="node1" presStyleIdx="3" presStyleCnt="13"/>
      <dgm:spPr/>
    </dgm:pt>
    <dgm:pt modelId="{1AFB24FB-4634-421F-9097-035E9CC65964}" type="pres">
      <dgm:prSet presAssocID="{E4A1882E-196D-4E00-B7FE-6B856456440F}" presName="Accent5" presStyleLbl="node1" presStyleIdx="4" presStyleCnt="13"/>
      <dgm:spPr/>
    </dgm:pt>
    <dgm:pt modelId="{6E75818E-B922-4BE5-B51F-5325E12C088B}" type="pres">
      <dgm:prSet presAssocID="{E4A1882E-196D-4E00-B7FE-6B856456440F}" presName="Accent6" presStyleLbl="node1" presStyleIdx="5" presStyleCnt="13"/>
      <dgm:spPr/>
    </dgm:pt>
    <dgm:pt modelId="{CB77FEA5-EBC9-4C71-B39D-E3CBEFF73524}" type="pres">
      <dgm:prSet presAssocID="{F3C5EC12-1180-4BA2-AB3C-DE7B90CF6D8E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5FF0DCA-8FB7-4EA9-95C8-924BB29F4A6B}" type="pres">
      <dgm:prSet presAssocID="{F3C5EC12-1180-4BA2-AB3C-DE7B90CF6D8E}" presName="Accent7" presStyleCnt="0"/>
      <dgm:spPr/>
    </dgm:pt>
    <dgm:pt modelId="{E5DF2A82-0A9A-46ED-929E-02C636C7D31F}" type="pres">
      <dgm:prSet presAssocID="{F3C5EC12-1180-4BA2-AB3C-DE7B90CF6D8E}" presName="AccentHold1" presStyleLbl="node1" presStyleIdx="7" presStyleCnt="13"/>
      <dgm:spPr/>
    </dgm:pt>
    <dgm:pt modelId="{00D2F611-2B8A-40C9-A45A-8BECFBD501B0}" type="pres">
      <dgm:prSet presAssocID="{F3C5EC12-1180-4BA2-AB3C-DE7B90CF6D8E}" presName="Accent8" presStyleCnt="0"/>
      <dgm:spPr/>
    </dgm:pt>
    <dgm:pt modelId="{BD7835BE-0E94-496D-8365-CEDBBE37A2A7}" type="pres">
      <dgm:prSet presAssocID="{F3C5EC12-1180-4BA2-AB3C-DE7B90CF6D8E}" presName="AccentHold2" presStyleLbl="node1" presStyleIdx="8" presStyleCnt="13"/>
      <dgm:spPr/>
    </dgm:pt>
    <dgm:pt modelId="{4CC38704-F614-4434-AFEA-3E2B88B690C3}" type="pres">
      <dgm:prSet presAssocID="{C44768B9-8BA2-4C6E-B438-E7B8C9CCDDB2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9288CC-B7E7-4700-9D84-3A13A0228A5C}" type="pres">
      <dgm:prSet presAssocID="{C44768B9-8BA2-4C6E-B438-E7B8C9CCDDB2}" presName="Accent9" presStyleCnt="0"/>
      <dgm:spPr/>
    </dgm:pt>
    <dgm:pt modelId="{5886B07D-FD0B-4D8C-92F8-FB7F85EBDF90}" type="pres">
      <dgm:prSet presAssocID="{C44768B9-8BA2-4C6E-B438-E7B8C9CCDDB2}" presName="AccentHold1" presStyleLbl="node1" presStyleIdx="10" presStyleCnt="13"/>
      <dgm:spPr/>
    </dgm:pt>
    <dgm:pt modelId="{62DDB935-D63B-4099-A0C9-A3A9ED854B49}" type="pres">
      <dgm:prSet presAssocID="{C44768B9-8BA2-4C6E-B438-E7B8C9CCDDB2}" presName="Accent10" presStyleCnt="0"/>
      <dgm:spPr/>
    </dgm:pt>
    <dgm:pt modelId="{C70760DE-7C20-4A73-923F-B2626D614CDC}" type="pres">
      <dgm:prSet presAssocID="{C44768B9-8BA2-4C6E-B438-E7B8C9CCDDB2}" presName="AccentHold2" presStyleLbl="node1" presStyleIdx="11" presStyleCnt="13"/>
      <dgm:spPr/>
    </dgm:pt>
    <dgm:pt modelId="{AE27ADC3-1268-4DB3-B705-CDA1CDBC96D2}" type="pres">
      <dgm:prSet presAssocID="{C44768B9-8BA2-4C6E-B438-E7B8C9CCDDB2}" presName="Accent11" presStyleCnt="0"/>
      <dgm:spPr/>
    </dgm:pt>
    <dgm:pt modelId="{4EF9814D-219D-494E-BEAB-4A3221635F2F}" type="pres">
      <dgm:prSet presAssocID="{C44768B9-8BA2-4C6E-B438-E7B8C9CCDDB2}" presName="AccentHold3" presStyleLbl="node1" presStyleIdx="12" presStyleCnt="13"/>
      <dgm:spPr/>
    </dgm:pt>
  </dgm:ptLst>
  <dgm:cxnLst>
    <dgm:cxn modelId="{F790B2D1-E092-4A3A-84CA-8EC26B934F59}" srcId="{E4A1882E-196D-4E00-B7FE-6B856456440F}" destId="{F3C5EC12-1180-4BA2-AB3C-DE7B90CF6D8E}" srcOrd="0" destOrd="0" parTransId="{421A481D-7B57-439B-9AF5-CE81A2144B64}" sibTransId="{45082499-6740-40C4-8610-F625638D5452}"/>
    <dgm:cxn modelId="{F9E1AF02-7CB8-48B6-A13D-DD1CA96D47A3}" type="presOf" srcId="{692254B8-4F2C-4D4E-A6F5-9373ABD63303}" destId="{37CAAE77-3423-4DB4-ABED-AABEE6CA6B1C}" srcOrd="0" destOrd="0" presId="urn:microsoft.com/office/officeart/2009/3/layout/CircleRelationship"/>
    <dgm:cxn modelId="{F78CA1AA-72A1-415E-8181-2435EBB515C6}" type="presOf" srcId="{C44768B9-8BA2-4C6E-B438-E7B8C9CCDDB2}" destId="{4CC38704-F614-4434-AFEA-3E2B88B690C3}" srcOrd="0" destOrd="0" presId="urn:microsoft.com/office/officeart/2009/3/layout/CircleRelationship"/>
    <dgm:cxn modelId="{87159069-F22F-4904-9800-EA09E529BBD6}" type="presOf" srcId="{F3C5EC12-1180-4BA2-AB3C-DE7B90CF6D8E}" destId="{CB77FEA5-EBC9-4C71-B39D-E3CBEFF73524}" srcOrd="0" destOrd="0" presId="urn:microsoft.com/office/officeart/2009/3/layout/CircleRelationship"/>
    <dgm:cxn modelId="{AD9C92B3-6250-4409-A2F1-275A14733128}" srcId="{692254B8-4F2C-4D4E-A6F5-9373ABD63303}" destId="{E4A1882E-196D-4E00-B7FE-6B856456440F}" srcOrd="0" destOrd="0" parTransId="{74369A7F-7120-418B-8509-8A152C4DF068}" sibTransId="{BE63C10D-5071-4137-BFF7-5BD672DF9CC5}"/>
    <dgm:cxn modelId="{DE943803-C584-4118-8840-8F9929C1646F}" type="presOf" srcId="{E4A1882E-196D-4E00-B7FE-6B856456440F}" destId="{D758D6D0-7B7E-4F77-BB7A-A7AA4EF24715}" srcOrd="0" destOrd="0" presId="urn:microsoft.com/office/officeart/2009/3/layout/CircleRelationship"/>
    <dgm:cxn modelId="{750E4470-22FE-4CA1-B8C7-182ED684EEF3}" srcId="{E4A1882E-196D-4E00-B7FE-6B856456440F}" destId="{C44768B9-8BA2-4C6E-B438-E7B8C9CCDDB2}" srcOrd="1" destOrd="0" parTransId="{9783FC26-FFAC-4AE6-8CEB-DC59BEB08D59}" sibTransId="{8AFBAE01-1A8D-4FF5-9725-496CC652B76C}"/>
    <dgm:cxn modelId="{4B28C3FA-FAA9-4B13-BD24-75612D1729BF}" type="presParOf" srcId="{37CAAE77-3423-4DB4-ABED-AABEE6CA6B1C}" destId="{D758D6D0-7B7E-4F77-BB7A-A7AA4EF24715}" srcOrd="0" destOrd="0" presId="urn:microsoft.com/office/officeart/2009/3/layout/CircleRelationship"/>
    <dgm:cxn modelId="{A81F1FCA-E2F6-4FE1-AF68-917806EC4417}" type="presParOf" srcId="{37CAAE77-3423-4DB4-ABED-AABEE6CA6B1C}" destId="{EEF072EA-14C2-4A0A-AE9F-6E666A0DBC92}" srcOrd="1" destOrd="0" presId="urn:microsoft.com/office/officeart/2009/3/layout/CircleRelationship"/>
    <dgm:cxn modelId="{FFEA79E4-F086-408D-89C1-E1A1B351F0C4}" type="presParOf" srcId="{37CAAE77-3423-4DB4-ABED-AABEE6CA6B1C}" destId="{F93072E6-01B0-4CC9-84C2-8EC917B3EBCE}" srcOrd="2" destOrd="0" presId="urn:microsoft.com/office/officeart/2009/3/layout/CircleRelationship"/>
    <dgm:cxn modelId="{604D1C2D-674B-4DE3-883B-CF2E380616C3}" type="presParOf" srcId="{37CAAE77-3423-4DB4-ABED-AABEE6CA6B1C}" destId="{2BF95701-14E9-47EB-8809-6C46837000E9}" srcOrd="3" destOrd="0" presId="urn:microsoft.com/office/officeart/2009/3/layout/CircleRelationship"/>
    <dgm:cxn modelId="{CE4CDCF2-41EE-4AEF-A3B0-35228F40A975}" type="presParOf" srcId="{37CAAE77-3423-4DB4-ABED-AABEE6CA6B1C}" destId="{A4BC267C-72B9-44C7-B0F9-2C9D114CB29F}" srcOrd="4" destOrd="0" presId="urn:microsoft.com/office/officeart/2009/3/layout/CircleRelationship"/>
    <dgm:cxn modelId="{E9D7A646-CA86-4E86-B019-4923BBB03B83}" type="presParOf" srcId="{37CAAE77-3423-4DB4-ABED-AABEE6CA6B1C}" destId="{1AFB24FB-4634-421F-9097-035E9CC65964}" srcOrd="5" destOrd="0" presId="urn:microsoft.com/office/officeart/2009/3/layout/CircleRelationship"/>
    <dgm:cxn modelId="{506D3AAE-EBD8-4CB1-8E5E-0AC19CFBCEBB}" type="presParOf" srcId="{37CAAE77-3423-4DB4-ABED-AABEE6CA6B1C}" destId="{6E75818E-B922-4BE5-B51F-5325E12C088B}" srcOrd="6" destOrd="0" presId="urn:microsoft.com/office/officeart/2009/3/layout/CircleRelationship"/>
    <dgm:cxn modelId="{02CC3952-C7CB-49CE-B2F8-4DAD2BF9E35E}" type="presParOf" srcId="{37CAAE77-3423-4DB4-ABED-AABEE6CA6B1C}" destId="{CB77FEA5-EBC9-4C71-B39D-E3CBEFF73524}" srcOrd="7" destOrd="0" presId="urn:microsoft.com/office/officeart/2009/3/layout/CircleRelationship"/>
    <dgm:cxn modelId="{91CE3973-BACA-46AA-970E-28B3D97651A0}" type="presParOf" srcId="{37CAAE77-3423-4DB4-ABED-AABEE6CA6B1C}" destId="{E5FF0DCA-8FB7-4EA9-95C8-924BB29F4A6B}" srcOrd="8" destOrd="0" presId="urn:microsoft.com/office/officeart/2009/3/layout/CircleRelationship"/>
    <dgm:cxn modelId="{A71AD4D0-9768-47ED-8F84-D71C7CCD4E81}" type="presParOf" srcId="{E5FF0DCA-8FB7-4EA9-95C8-924BB29F4A6B}" destId="{E5DF2A82-0A9A-46ED-929E-02C636C7D31F}" srcOrd="0" destOrd="0" presId="urn:microsoft.com/office/officeart/2009/3/layout/CircleRelationship"/>
    <dgm:cxn modelId="{CAD161DB-14B0-45F6-8BA5-CDC70CB3A3B4}" type="presParOf" srcId="{37CAAE77-3423-4DB4-ABED-AABEE6CA6B1C}" destId="{00D2F611-2B8A-40C9-A45A-8BECFBD501B0}" srcOrd="9" destOrd="0" presId="urn:microsoft.com/office/officeart/2009/3/layout/CircleRelationship"/>
    <dgm:cxn modelId="{5D9F26F1-9F7F-4298-8D6E-A3DC0391AE5B}" type="presParOf" srcId="{00D2F611-2B8A-40C9-A45A-8BECFBD501B0}" destId="{BD7835BE-0E94-496D-8365-CEDBBE37A2A7}" srcOrd="0" destOrd="0" presId="urn:microsoft.com/office/officeart/2009/3/layout/CircleRelationship"/>
    <dgm:cxn modelId="{44613051-4BF9-498E-B6BD-D31B497009F0}" type="presParOf" srcId="{37CAAE77-3423-4DB4-ABED-AABEE6CA6B1C}" destId="{4CC38704-F614-4434-AFEA-3E2B88B690C3}" srcOrd="10" destOrd="0" presId="urn:microsoft.com/office/officeart/2009/3/layout/CircleRelationship"/>
    <dgm:cxn modelId="{AE127BDA-82CE-4C15-9988-9A6DADCBAA2B}" type="presParOf" srcId="{37CAAE77-3423-4DB4-ABED-AABEE6CA6B1C}" destId="{639288CC-B7E7-4700-9D84-3A13A0228A5C}" srcOrd="11" destOrd="0" presId="urn:microsoft.com/office/officeart/2009/3/layout/CircleRelationship"/>
    <dgm:cxn modelId="{96B844E2-6D97-493A-838A-520188B113B4}" type="presParOf" srcId="{639288CC-B7E7-4700-9D84-3A13A0228A5C}" destId="{5886B07D-FD0B-4D8C-92F8-FB7F85EBDF90}" srcOrd="0" destOrd="0" presId="urn:microsoft.com/office/officeart/2009/3/layout/CircleRelationship"/>
    <dgm:cxn modelId="{AAB7E7CA-F9E5-49F5-AA47-A794BF3BD874}" type="presParOf" srcId="{37CAAE77-3423-4DB4-ABED-AABEE6CA6B1C}" destId="{62DDB935-D63B-4099-A0C9-A3A9ED854B49}" srcOrd="12" destOrd="0" presId="urn:microsoft.com/office/officeart/2009/3/layout/CircleRelationship"/>
    <dgm:cxn modelId="{48EB924A-A171-40E5-B9A0-811CD9418A27}" type="presParOf" srcId="{62DDB935-D63B-4099-A0C9-A3A9ED854B49}" destId="{C70760DE-7C20-4A73-923F-B2626D614CDC}" srcOrd="0" destOrd="0" presId="urn:microsoft.com/office/officeart/2009/3/layout/CircleRelationship"/>
    <dgm:cxn modelId="{B35C6017-2D0B-4DA9-AD00-D45683CB43C6}" type="presParOf" srcId="{37CAAE77-3423-4DB4-ABED-AABEE6CA6B1C}" destId="{AE27ADC3-1268-4DB3-B705-CDA1CDBC96D2}" srcOrd="13" destOrd="0" presId="urn:microsoft.com/office/officeart/2009/3/layout/CircleRelationship"/>
    <dgm:cxn modelId="{8ABD07EE-38F4-4931-A241-151529CCF091}" type="presParOf" srcId="{AE27ADC3-1268-4DB3-B705-CDA1CDBC96D2}" destId="{4EF9814D-219D-494E-BEAB-4A3221635F2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Step 4 Title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en-US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AB06F-9AE6-46FD-8552-3B5C3D2D3CB7}">
      <dsp:nvSpPr>
        <dsp:cNvPr id="0" name=""/>
        <dsp:cNvSpPr/>
      </dsp:nvSpPr>
      <dsp:spPr>
        <a:xfrm>
          <a:off x="0" y="1116"/>
          <a:ext cx="5715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7ECF1C-FEB3-496D-AF6E-549E0EAD62C5}">
      <dsp:nvSpPr>
        <dsp:cNvPr id="0" name=""/>
        <dsp:cNvSpPr/>
      </dsp:nvSpPr>
      <dsp:spPr>
        <a:xfrm>
          <a:off x="0" y="1116"/>
          <a:ext cx="5715000" cy="38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Business categories</a:t>
          </a:r>
          <a:endParaRPr lang="en-US" sz="1700" kern="1200" dirty="0"/>
        </a:p>
      </dsp:txBody>
      <dsp:txXfrm>
        <a:off x="0" y="1116"/>
        <a:ext cx="5715000" cy="380627"/>
      </dsp:txXfrm>
    </dsp:sp>
    <dsp:sp modelId="{F01A4A43-9CCE-4B93-9B5B-C5F36947383C}">
      <dsp:nvSpPr>
        <dsp:cNvPr id="0" name=""/>
        <dsp:cNvSpPr/>
      </dsp:nvSpPr>
      <dsp:spPr>
        <a:xfrm>
          <a:off x="0" y="381743"/>
          <a:ext cx="5715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272AD6-7640-4120-9C75-792A78AAC1DF}">
      <dsp:nvSpPr>
        <dsp:cNvPr id="0" name=""/>
        <dsp:cNvSpPr/>
      </dsp:nvSpPr>
      <dsp:spPr>
        <a:xfrm>
          <a:off x="0" y="381743"/>
          <a:ext cx="5715000" cy="38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Average Rating Behavior</a:t>
          </a:r>
          <a:endParaRPr lang="en-US" sz="1700" kern="1200" dirty="0"/>
        </a:p>
      </dsp:txBody>
      <dsp:txXfrm>
        <a:off x="0" y="381743"/>
        <a:ext cx="5715000" cy="380627"/>
      </dsp:txXfrm>
    </dsp:sp>
    <dsp:sp modelId="{946A5C4C-2AC6-412F-831B-DC58865AE54C}">
      <dsp:nvSpPr>
        <dsp:cNvPr id="0" name=""/>
        <dsp:cNvSpPr/>
      </dsp:nvSpPr>
      <dsp:spPr>
        <a:xfrm>
          <a:off x="0" y="762371"/>
          <a:ext cx="5715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C14200-9737-427C-92F2-F53C3199270D}">
      <dsp:nvSpPr>
        <dsp:cNvPr id="0" name=""/>
        <dsp:cNvSpPr/>
      </dsp:nvSpPr>
      <dsp:spPr>
        <a:xfrm>
          <a:off x="0" y="762371"/>
          <a:ext cx="5715000" cy="38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# of Reviews</a:t>
          </a:r>
          <a:endParaRPr lang="en-US" sz="1700" kern="1200" dirty="0"/>
        </a:p>
      </dsp:txBody>
      <dsp:txXfrm>
        <a:off x="0" y="762371"/>
        <a:ext cx="5715000" cy="380627"/>
      </dsp:txXfrm>
    </dsp:sp>
    <dsp:sp modelId="{6FB0226F-8E48-4406-A817-57138A57D497}">
      <dsp:nvSpPr>
        <dsp:cNvPr id="0" name=""/>
        <dsp:cNvSpPr/>
      </dsp:nvSpPr>
      <dsp:spPr>
        <a:xfrm>
          <a:off x="0" y="1142999"/>
          <a:ext cx="5715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1E5523-C19A-4FAE-AE5F-F163C50CD56C}">
      <dsp:nvSpPr>
        <dsp:cNvPr id="0" name=""/>
        <dsp:cNvSpPr/>
      </dsp:nvSpPr>
      <dsp:spPr>
        <a:xfrm>
          <a:off x="0" y="1142999"/>
          <a:ext cx="5715000" cy="38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Votes</a:t>
          </a:r>
          <a:endParaRPr lang="en-US" sz="1700" kern="1200" dirty="0"/>
        </a:p>
      </dsp:txBody>
      <dsp:txXfrm>
        <a:off x="0" y="1142999"/>
        <a:ext cx="5715000" cy="380627"/>
      </dsp:txXfrm>
    </dsp:sp>
    <dsp:sp modelId="{54D7323A-D60E-4BC9-B72F-95910E934780}">
      <dsp:nvSpPr>
        <dsp:cNvPr id="0" name=""/>
        <dsp:cNvSpPr/>
      </dsp:nvSpPr>
      <dsp:spPr>
        <a:xfrm>
          <a:off x="0" y="1523627"/>
          <a:ext cx="5715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9A12C5-BD56-431A-8019-99B7E4E4EBE6}">
      <dsp:nvSpPr>
        <dsp:cNvPr id="0" name=""/>
        <dsp:cNvSpPr/>
      </dsp:nvSpPr>
      <dsp:spPr>
        <a:xfrm>
          <a:off x="0" y="1523627"/>
          <a:ext cx="5715000" cy="38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# of Fans</a:t>
          </a:r>
          <a:endParaRPr lang="en-US" sz="1700" kern="1200" dirty="0"/>
        </a:p>
      </dsp:txBody>
      <dsp:txXfrm>
        <a:off x="0" y="1523627"/>
        <a:ext cx="5715000" cy="380627"/>
      </dsp:txXfrm>
    </dsp:sp>
    <dsp:sp modelId="{58AD38B6-61B9-4054-933E-88E31CDB5299}">
      <dsp:nvSpPr>
        <dsp:cNvPr id="0" name=""/>
        <dsp:cNvSpPr/>
      </dsp:nvSpPr>
      <dsp:spPr>
        <a:xfrm>
          <a:off x="0" y="1904255"/>
          <a:ext cx="5715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D2C611-D0F8-443F-93A3-46B784B5508D}">
      <dsp:nvSpPr>
        <dsp:cNvPr id="0" name=""/>
        <dsp:cNvSpPr/>
      </dsp:nvSpPr>
      <dsp:spPr>
        <a:xfrm>
          <a:off x="0" y="1904255"/>
          <a:ext cx="5715000" cy="38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Compliments</a:t>
          </a:r>
          <a:endParaRPr lang="en-US" sz="1700" kern="1200" dirty="0"/>
        </a:p>
      </dsp:txBody>
      <dsp:txXfrm>
        <a:off x="0" y="1904255"/>
        <a:ext cx="5715000" cy="380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8D6D0-7B7E-4F77-BB7A-A7AA4EF24715}">
      <dsp:nvSpPr>
        <dsp:cNvPr id="0" name=""/>
        <dsp:cNvSpPr/>
      </dsp:nvSpPr>
      <dsp:spPr>
        <a:xfrm>
          <a:off x="215569" y="50018"/>
          <a:ext cx="614591" cy="614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Cluster 1</a:t>
          </a:r>
          <a:endParaRPr lang="en-US" sz="500" kern="1200" dirty="0"/>
        </a:p>
      </dsp:txBody>
      <dsp:txXfrm>
        <a:off x="305574" y="140021"/>
        <a:ext cx="434581" cy="434571"/>
      </dsp:txXfrm>
    </dsp:sp>
    <dsp:sp modelId="{EEF072EA-14C2-4A0A-AE9F-6E666A0DBC92}">
      <dsp:nvSpPr>
        <dsp:cNvPr id="0" name=""/>
        <dsp:cNvSpPr/>
      </dsp:nvSpPr>
      <dsp:spPr>
        <a:xfrm>
          <a:off x="566242" y="22017"/>
          <a:ext cx="68351" cy="68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072E6-01B0-4CC9-84C2-8EC917B3EBCE}">
      <dsp:nvSpPr>
        <dsp:cNvPr id="0" name=""/>
        <dsp:cNvSpPr/>
      </dsp:nvSpPr>
      <dsp:spPr>
        <a:xfrm>
          <a:off x="404393" y="618933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95701-14E9-47EB-8809-6C46837000E9}">
      <dsp:nvSpPr>
        <dsp:cNvPr id="0" name=""/>
        <dsp:cNvSpPr/>
      </dsp:nvSpPr>
      <dsp:spPr>
        <a:xfrm>
          <a:off x="869708" y="299439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C267C-72B9-44C7-B0F9-2C9D114CB29F}">
      <dsp:nvSpPr>
        <dsp:cNvPr id="0" name=""/>
        <dsp:cNvSpPr/>
      </dsp:nvSpPr>
      <dsp:spPr>
        <a:xfrm>
          <a:off x="632879" y="671632"/>
          <a:ext cx="68351" cy="68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B24FB-4634-421F-9097-035E9CC65964}">
      <dsp:nvSpPr>
        <dsp:cNvPr id="0" name=""/>
        <dsp:cNvSpPr/>
      </dsp:nvSpPr>
      <dsp:spPr>
        <a:xfrm>
          <a:off x="418452" y="119158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5818E-B922-4BE5-B51F-5325E12C088B}">
      <dsp:nvSpPr>
        <dsp:cNvPr id="0" name=""/>
        <dsp:cNvSpPr/>
      </dsp:nvSpPr>
      <dsp:spPr>
        <a:xfrm>
          <a:off x="262432" y="402538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7FEA5-EBC9-4C71-B39D-E3CBEFF73524}">
      <dsp:nvSpPr>
        <dsp:cNvPr id="0" name=""/>
        <dsp:cNvSpPr/>
      </dsp:nvSpPr>
      <dsp:spPr>
        <a:xfrm>
          <a:off x="23545" y="160943"/>
          <a:ext cx="249859" cy="249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Cluster 3</a:t>
          </a:r>
          <a:endParaRPr lang="en-US" sz="500" kern="1200" dirty="0"/>
        </a:p>
      </dsp:txBody>
      <dsp:txXfrm>
        <a:off x="60136" y="197522"/>
        <a:ext cx="176677" cy="176621"/>
      </dsp:txXfrm>
    </dsp:sp>
    <dsp:sp modelId="{E5DF2A82-0A9A-46ED-929E-02C636C7D31F}">
      <dsp:nvSpPr>
        <dsp:cNvPr id="0" name=""/>
        <dsp:cNvSpPr/>
      </dsp:nvSpPr>
      <dsp:spPr>
        <a:xfrm>
          <a:off x="497090" y="121312"/>
          <a:ext cx="68351" cy="68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835BE-0E94-496D-8365-CEDBBE37A2A7}">
      <dsp:nvSpPr>
        <dsp:cNvPr id="0" name=""/>
        <dsp:cNvSpPr/>
      </dsp:nvSpPr>
      <dsp:spPr>
        <a:xfrm>
          <a:off x="46977" y="483956"/>
          <a:ext cx="123558" cy="123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38704-F614-4434-AFEA-3E2B88B690C3}">
      <dsp:nvSpPr>
        <dsp:cNvPr id="0" name=""/>
        <dsp:cNvSpPr/>
      </dsp:nvSpPr>
      <dsp:spPr>
        <a:xfrm>
          <a:off x="893140" y="43412"/>
          <a:ext cx="249859" cy="249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Cluster 2</a:t>
          </a:r>
          <a:endParaRPr lang="en-US" sz="500" kern="1200" dirty="0"/>
        </a:p>
      </dsp:txBody>
      <dsp:txXfrm>
        <a:off x="929731" y="79991"/>
        <a:ext cx="176677" cy="176621"/>
      </dsp:txXfrm>
    </dsp:sp>
    <dsp:sp modelId="{5886B07D-FD0B-4D8C-92F8-FB7F85EBDF90}">
      <dsp:nvSpPr>
        <dsp:cNvPr id="0" name=""/>
        <dsp:cNvSpPr/>
      </dsp:nvSpPr>
      <dsp:spPr>
        <a:xfrm>
          <a:off x="781697" y="215868"/>
          <a:ext cx="68351" cy="68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760DE-7C20-4A73-923F-B2626D614CDC}">
      <dsp:nvSpPr>
        <dsp:cNvPr id="0" name=""/>
        <dsp:cNvSpPr/>
      </dsp:nvSpPr>
      <dsp:spPr>
        <a:xfrm>
          <a:off x="0" y="630995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814D-219D-494E-BEAB-4A3221635F2F}">
      <dsp:nvSpPr>
        <dsp:cNvPr id="0" name=""/>
        <dsp:cNvSpPr/>
      </dsp:nvSpPr>
      <dsp:spPr>
        <a:xfrm>
          <a:off x="493547" y="560491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8D6D0-7B7E-4F77-BB7A-A7AA4EF24715}">
      <dsp:nvSpPr>
        <dsp:cNvPr id="0" name=""/>
        <dsp:cNvSpPr/>
      </dsp:nvSpPr>
      <dsp:spPr>
        <a:xfrm>
          <a:off x="215569" y="50018"/>
          <a:ext cx="614591" cy="614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Cluster 1</a:t>
          </a:r>
          <a:endParaRPr lang="en-US" sz="500" kern="1200" dirty="0"/>
        </a:p>
      </dsp:txBody>
      <dsp:txXfrm>
        <a:off x="305574" y="140021"/>
        <a:ext cx="434581" cy="434571"/>
      </dsp:txXfrm>
    </dsp:sp>
    <dsp:sp modelId="{EEF072EA-14C2-4A0A-AE9F-6E666A0DBC92}">
      <dsp:nvSpPr>
        <dsp:cNvPr id="0" name=""/>
        <dsp:cNvSpPr/>
      </dsp:nvSpPr>
      <dsp:spPr>
        <a:xfrm>
          <a:off x="566242" y="22017"/>
          <a:ext cx="68351" cy="68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072E6-01B0-4CC9-84C2-8EC917B3EBCE}">
      <dsp:nvSpPr>
        <dsp:cNvPr id="0" name=""/>
        <dsp:cNvSpPr/>
      </dsp:nvSpPr>
      <dsp:spPr>
        <a:xfrm>
          <a:off x="404393" y="618933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95701-14E9-47EB-8809-6C46837000E9}">
      <dsp:nvSpPr>
        <dsp:cNvPr id="0" name=""/>
        <dsp:cNvSpPr/>
      </dsp:nvSpPr>
      <dsp:spPr>
        <a:xfrm>
          <a:off x="869708" y="299439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C267C-72B9-44C7-B0F9-2C9D114CB29F}">
      <dsp:nvSpPr>
        <dsp:cNvPr id="0" name=""/>
        <dsp:cNvSpPr/>
      </dsp:nvSpPr>
      <dsp:spPr>
        <a:xfrm>
          <a:off x="632879" y="671632"/>
          <a:ext cx="68351" cy="68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B24FB-4634-421F-9097-035E9CC65964}">
      <dsp:nvSpPr>
        <dsp:cNvPr id="0" name=""/>
        <dsp:cNvSpPr/>
      </dsp:nvSpPr>
      <dsp:spPr>
        <a:xfrm>
          <a:off x="418452" y="119158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5818E-B922-4BE5-B51F-5325E12C088B}">
      <dsp:nvSpPr>
        <dsp:cNvPr id="0" name=""/>
        <dsp:cNvSpPr/>
      </dsp:nvSpPr>
      <dsp:spPr>
        <a:xfrm>
          <a:off x="262432" y="402538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7FEA5-EBC9-4C71-B39D-E3CBEFF73524}">
      <dsp:nvSpPr>
        <dsp:cNvPr id="0" name=""/>
        <dsp:cNvSpPr/>
      </dsp:nvSpPr>
      <dsp:spPr>
        <a:xfrm>
          <a:off x="23545" y="160943"/>
          <a:ext cx="249859" cy="249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Cluster 3</a:t>
          </a:r>
          <a:endParaRPr lang="en-US" sz="500" kern="1200" dirty="0"/>
        </a:p>
      </dsp:txBody>
      <dsp:txXfrm>
        <a:off x="60136" y="197522"/>
        <a:ext cx="176677" cy="176621"/>
      </dsp:txXfrm>
    </dsp:sp>
    <dsp:sp modelId="{E5DF2A82-0A9A-46ED-929E-02C636C7D31F}">
      <dsp:nvSpPr>
        <dsp:cNvPr id="0" name=""/>
        <dsp:cNvSpPr/>
      </dsp:nvSpPr>
      <dsp:spPr>
        <a:xfrm>
          <a:off x="497090" y="121312"/>
          <a:ext cx="68351" cy="68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835BE-0E94-496D-8365-CEDBBE37A2A7}">
      <dsp:nvSpPr>
        <dsp:cNvPr id="0" name=""/>
        <dsp:cNvSpPr/>
      </dsp:nvSpPr>
      <dsp:spPr>
        <a:xfrm>
          <a:off x="46977" y="483956"/>
          <a:ext cx="123558" cy="123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38704-F614-4434-AFEA-3E2B88B690C3}">
      <dsp:nvSpPr>
        <dsp:cNvPr id="0" name=""/>
        <dsp:cNvSpPr/>
      </dsp:nvSpPr>
      <dsp:spPr>
        <a:xfrm>
          <a:off x="893140" y="43412"/>
          <a:ext cx="249859" cy="2497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Cluster 2</a:t>
          </a:r>
          <a:endParaRPr lang="en-US" sz="500" kern="1200" dirty="0"/>
        </a:p>
      </dsp:txBody>
      <dsp:txXfrm>
        <a:off x="929731" y="79991"/>
        <a:ext cx="176677" cy="176621"/>
      </dsp:txXfrm>
    </dsp:sp>
    <dsp:sp modelId="{5886B07D-FD0B-4D8C-92F8-FB7F85EBDF90}">
      <dsp:nvSpPr>
        <dsp:cNvPr id="0" name=""/>
        <dsp:cNvSpPr/>
      </dsp:nvSpPr>
      <dsp:spPr>
        <a:xfrm>
          <a:off x="781697" y="215868"/>
          <a:ext cx="68351" cy="68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760DE-7C20-4A73-923F-B2626D614CDC}">
      <dsp:nvSpPr>
        <dsp:cNvPr id="0" name=""/>
        <dsp:cNvSpPr/>
      </dsp:nvSpPr>
      <dsp:spPr>
        <a:xfrm>
          <a:off x="0" y="630995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814D-219D-494E-BEAB-4A3221635F2F}">
      <dsp:nvSpPr>
        <dsp:cNvPr id="0" name=""/>
        <dsp:cNvSpPr/>
      </dsp:nvSpPr>
      <dsp:spPr>
        <a:xfrm>
          <a:off x="493547" y="560491"/>
          <a:ext cx="49491" cy="4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569039"/>
          <a:ext cx="5029199" cy="78081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Step 4 Title</a:t>
          </a:r>
          <a:endParaRPr lang="en-US" sz="2700" kern="1200" dirty="0"/>
        </a:p>
      </dsp:txBody>
      <dsp:txXfrm>
        <a:off x="0" y="3569039"/>
        <a:ext cx="5029199" cy="780818"/>
      </dsp:txXfrm>
    </dsp:sp>
    <dsp:sp modelId="{C830B7C4-5210-41AC-A88B-BECF7607C1E5}">
      <dsp:nvSpPr>
        <dsp:cNvPr id="0" name=""/>
        <dsp:cNvSpPr/>
      </dsp:nvSpPr>
      <dsp:spPr>
        <a:xfrm rot="10800000">
          <a:off x="0" y="2379853"/>
          <a:ext cx="5029199" cy="1200899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Step 3 Title</a:t>
          </a:r>
          <a:endParaRPr lang="en-US" sz="2700" kern="1200" dirty="0"/>
        </a:p>
      </dsp:txBody>
      <dsp:txXfrm rot="10800000">
        <a:off x="0" y="2379853"/>
        <a:ext cx="5029199" cy="780308"/>
      </dsp:txXfrm>
    </dsp:sp>
    <dsp:sp modelId="{D5473CBC-EEC3-408A-B4A6-07882F253A8B}">
      <dsp:nvSpPr>
        <dsp:cNvPr id="0" name=""/>
        <dsp:cNvSpPr/>
      </dsp:nvSpPr>
      <dsp:spPr>
        <a:xfrm rot="10800000">
          <a:off x="0" y="1190666"/>
          <a:ext cx="5029199" cy="1200899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Step 2 Title</a:t>
          </a:r>
          <a:endParaRPr lang="en-US" sz="2700" kern="1200" dirty="0"/>
        </a:p>
      </dsp:txBody>
      <dsp:txXfrm rot="10800000">
        <a:off x="0" y="1190666"/>
        <a:ext cx="5029199" cy="780308"/>
      </dsp:txXfrm>
    </dsp:sp>
    <dsp:sp modelId="{32FA43B7-34B4-4881-9A79-E3EDEC9D4CBF}">
      <dsp:nvSpPr>
        <dsp:cNvPr id="0" name=""/>
        <dsp:cNvSpPr/>
      </dsp:nvSpPr>
      <dsp:spPr>
        <a:xfrm rot="10800000">
          <a:off x="0" y="1479"/>
          <a:ext cx="5029199" cy="1200899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Step 1 Title</a:t>
          </a:r>
          <a:endParaRPr lang="en-US" sz="2700" kern="1200" dirty="0"/>
        </a:p>
      </dsp:txBody>
      <dsp:txXfrm rot="10800000">
        <a:off x="0" y="1479"/>
        <a:ext cx="5029199" cy="780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Yelp Elite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 are they? And, do they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37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1840309"/>
              </p:ext>
            </p:extLst>
          </p:nvPr>
        </p:nvGraphicFramePr>
        <p:xfrm>
          <a:off x="6324600" y="1825623"/>
          <a:ext cx="502920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/>
                <a:gridCol w="1676400"/>
                <a:gridCol w="1676400"/>
              </a:tblGrid>
              <a:tr h="57229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7201704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and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 and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we will compare percent accuracy of elite vs. non-elite reviews in predicting overall ratings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1989614"/>
            <a:ext cx="4642338" cy="402336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Identify years that members were considered Elite</a:t>
            </a:r>
          </a:p>
          <a:p>
            <a:r>
              <a:rPr lang="en-US" dirty="0" smtClean="0"/>
              <a:t>Identify individual reviews that came from members and then check if that member was elite</a:t>
            </a:r>
          </a:p>
          <a:p>
            <a:r>
              <a:rPr lang="en-US" dirty="0" smtClean="0"/>
              <a:t>Full dataset that has each review for the business and whether or not that review came endorsed via an elite or non-elite Yelp member</a:t>
            </a:r>
          </a:p>
          <a:p>
            <a:r>
              <a:rPr lang="en-US" dirty="0" smtClean="0"/>
              <a:t>Use logistic regression to determine the accuracy lift experienced by using elite reviews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 is predicated off distinct clusters formed from two different Yelp populations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22350" y="5120481"/>
            <a:ext cx="2209800" cy="460375"/>
          </a:xfrm>
        </p:spPr>
        <p:txBody>
          <a:bodyPr/>
          <a:lstStyle/>
          <a:p>
            <a:r>
              <a:rPr lang="en-US" dirty="0" smtClean="0"/>
              <a:t>Elite Clusters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483600" y="5120481"/>
            <a:ext cx="2895600" cy="417513"/>
          </a:xfrm>
        </p:spPr>
        <p:txBody>
          <a:bodyPr/>
          <a:lstStyle/>
          <a:p>
            <a:r>
              <a:rPr lang="en-US" dirty="0" smtClean="0"/>
              <a:t>Non-Elite Clusters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19481118"/>
              </p:ext>
            </p:extLst>
          </p:nvPr>
        </p:nvGraphicFramePr>
        <p:xfrm>
          <a:off x="2667000" y="2306561"/>
          <a:ext cx="57150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/>
          <p:cNvCxnSpPr>
            <a:stCxn id="7" idx="2"/>
            <a:endCxn id="5" idx="0"/>
          </p:cNvCxnSpPr>
          <p:nvPr/>
        </p:nvCxnSpPr>
        <p:spPr>
          <a:xfrm flipH="1">
            <a:off x="2127250" y="4592560"/>
            <a:ext cx="3397250" cy="52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5524500" y="4592560"/>
            <a:ext cx="4406900" cy="52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236964273"/>
              </p:ext>
            </p:extLst>
          </p:nvPr>
        </p:nvGraphicFramePr>
        <p:xfrm>
          <a:off x="1447800" y="5512594"/>
          <a:ext cx="1143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398780198"/>
              </p:ext>
            </p:extLst>
          </p:nvPr>
        </p:nvGraphicFramePr>
        <p:xfrm>
          <a:off x="9359900" y="5537994"/>
          <a:ext cx="1143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74492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Viz</a:t>
            </a:r>
            <a:r>
              <a:rPr lang="en-US" dirty="0" smtClean="0"/>
              <a:t> I: Logistic Regression 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Viz</a:t>
            </a:r>
            <a:r>
              <a:rPr lang="en-US" dirty="0" smtClean="0"/>
              <a:t> II: Cluster 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248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Schoolbook</vt:lpstr>
      <vt:lpstr>CITY SKETCH 16X9</vt:lpstr>
      <vt:lpstr>The Yelp Elite</vt:lpstr>
      <vt:lpstr>Project Overview and Goals</vt:lpstr>
      <vt:lpstr>Project Design and Processing</vt:lpstr>
      <vt:lpstr>First, we will compare percent accuracy of elite vs. non-elite reviews in predicting overall ratings</vt:lpstr>
      <vt:lpstr>Further analysis is predicated off distinct clusters formed from two different Yelp populations </vt:lpstr>
      <vt:lpstr>Central Findings</vt:lpstr>
      <vt:lpstr>Data Viz I: Logistic Regression Results</vt:lpstr>
      <vt:lpstr>Data Viz II: Cluster Results</vt:lpstr>
      <vt:lpstr>Title and Content Layout with List</vt:lpstr>
      <vt:lpstr>Title and Content Layout with Chart</vt:lpstr>
      <vt:lpstr>Title and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2015-04-01T18:25:56Z</dcterms:created>
  <dcterms:modified xsi:type="dcterms:W3CDTF">2015-04-01T18:58:15Z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