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73" r:id="rId5"/>
    <p:sldId id="274" r:id="rId6"/>
    <p:sldId id="261" r:id="rId7"/>
    <p:sldId id="270" r:id="rId8"/>
    <p:sldId id="269" r:id="rId9"/>
    <p:sldId id="275" r:id="rId10"/>
    <p:sldId id="268" r:id="rId11"/>
    <p:sldId id="271" r:id="rId12"/>
    <p:sldId id="272" r:id="rId13"/>
    <p:sldId id="276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Yelp Elite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are they? And, do they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Elite reviews are more accurate in predicting total business success than non-elite reviews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Confusion Matrix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Confusion Matrix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Viz</a:t>
            </a:r>
            <a:r>
              <a:rPr lang="en-US" dirty="0" smtClean="0"/>
              <a:t> II: Cluster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Elite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and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we pay attention to Elite Reviews?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33800"/>
            <a:ext cx="3225851" cy="1561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733800"/>
            <a:ext cx="3058961" cy="1561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25" y="2338318"/>
            <a:ext cx="3527784" cy="567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1955442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Deciding between multiple restaurants all with four stars…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1668" y="5410200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…leaves you relying on individual reviewers to make the final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And, can we identify characteristics of people who aren’t yet labeled elite?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73" y="4648200"/>
            <a:ext cx="3773621" cy="1428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590800"/>
            <a:ext cx="2090629" cy="1393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438400"/>
            <a:ext cx="2252591" cy="28110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281791" y="2819400"/>
            <a:ext cx="13288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638800" y="2286000"/>
            <a:ext cx="1642991" cy="7620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a certain way?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39564" y="5238241"/>
            <a:ext cx="13288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4088" y="4981547"/>
            <a:ext cx="1642991" cy="7620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considered funny?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47991" y="3892660"/>
            <a:ext cx="13288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100708" y="3511899"/>
            <a:ext cx="1642991" cy="7620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a ton of fans?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 and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will compare percent accuracy of elite vs. non-elite reviews in predicting overall ratings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989614"/>
            <a:ext cx="4642338" cy="402336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Identify years that members were considered Elite</a:t>
            </a:r>
          </a:p>
          <a:p>
            <a:r>
              <a:rPr lang="en-US" dirty="0" smtClean="0"/>
              <a:t>Identify individual reviews that came from members and then check if that member was elite</a:t>
            </a:r>
          </a:p>
          <a:p>
            <a:r>
              <a:rPr lang="en-US" dirty="0" smtClean="0"/>
              <a:t>Full dataset that has each review for the business and whether or not that review came endorsed via an elite or non-elite Yelp member</a:t>
            </a:r>
          </a:p>
          <a:p>
            <a:r>
              <a:rPr lang="en-US" dirty="0" smtClean="0"/>
              <a:t>Use logistic regression to determine the accuracy lift experienced by using elite reviews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then use category prediction algorithms to help us to determine what predicts elite users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7550"/>
            <a:ext cx="5029200" cy="376748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contin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specific, further parsing was done to understand if different types of user compliments matter</a:t>
            </a:r>
            <a:endParaRPr lang="en-US" dirty="0"/>
          </a:p>
        </p:txBody>
      </p:sp>
      <p:pic>
        <p:nvPicPr>
          <p:cNvPr id="1026" name="Picture 2" descr="http://yelp.typepad.com/.a/6a00d83452b44469e2017d41630e95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93535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C383F5E-34BF-4F22-A1C8-8ACDB2A3E4A6}"/>
  <p:tag name="ISPRING_RESOURCE_FOLDER" val="C:\Users\jeppley\datascience\Project\yelpelite\The Yelp Elite_Presentation\"/>
  <p:tag name="ISPRING_PRESENTATION_PATH" val="C:\Users\jeppley\datascience\Project\yelpelite\The Yelp Elite_Presentation.pptx"/>
  <p:tag name="ISPRING_PROJECT_FOLDER_UPDATED" val="1"/>
  <p:tag name="ISPRING_RESOURCE_PATHS_HASH_PRESENTER" val="596bdacd888eaf1450535a631a8e56642558c7"/>
</p:tagLst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221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CITY SKETCH 16X9</vt:lpstr>
      <vt:lpstr>The Yelp Elite</vt:lpstr>
      <vt:lpstr>Project Overview and Goals</vt:lpstr>
      <vt:lpstr>Should we pay attention to Elite Reviews? </vt:lpstr>
      <vt:lpstr>And, can we identify characteristics of people who aren’t yet labeled elite?</vt:lpstr>
      <vt:lpstr>Project Design and Processing</vt:lpstr>
      <vt:lpstr>First, we will compare percent accuracy of elite vs. non-elite reviews in predicting overall ratings</vt:lpstr>
      <vt:lpstr>We will then use category prediction algorithms to help us to determine what predicts elite users</vt:lpstr>
      <vt:lpstr>In specific, further parsing was done to understand if different types of user compliments matter</vt:lpstr>
      <vt:lpstr>Central Findings</vt:lpstr>
      <vt:lpstr>Elite reviews are more accurate in predicting total business success than non-elite reviews</vt:lpstr>
      <vt:lpstr>Data Viz II: Cluster Results</vt:lpstr>
      <vt:lpstr>Boston Elite Analysis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2015-04-01T18:25:56Z</dcterms:created>
  <dcterms:modified xsi:type="dcterms:W3CDTF">2015-04-04T12:23:12Z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