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144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53" d="100"/>
          <a:sy n="53" d="100"/>
        </p:scale>
        <p:origin x="2268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8969-343D-4D10-9A94-DCDF06EA93B7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B195-6740-4F26-96C4-0CF7B46B7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9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8969-343D-4D10-9A94-DCDF06EA93B7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B195-6740-4F26-96C4-0CF7B46B7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9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8969-343D-4D10-9A94-DCDF06EA93B7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B195-6740-4F26-96C4-0CF7B46B7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8969-343D-4D10-9A94-DCDF06EA93B7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B195-6740-4F26-96C4-0CF7B46B7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4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8969-343D-4D10-9A94-DCDF06EA93B7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B195-6740-4F26-96C4-0CF7B46B7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68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8969-343D-4D10-9A94-DCDF06EA93B7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B195-6740-4F26-96C4-0CF7B46B7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57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8969-343D-4D10-9A94-DCDF06EA93B7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B195-6740-4F26-96C4-0CF7B46B7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13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8969-343D-4D10-9A94-DCDF06EA93B7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B195-6740-4F26-96C4-0CF7B46B7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83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8969-343D-4D10-9A94-DCDF06EA93B7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B195-6740-4F26-96C4-0CF7B46B7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51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8969-343D-4D10-9A94-DCDF06EA93B7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B195-6740-4F26-96C4-0CF7B46B7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18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8969-343D-4D10-9A94-DCDF06EA93B7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B195-6740-4F26-96C4-0CF7B46B7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7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8969-343D-4D10-9A94-DCDF06EA93B7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B195-6740-4F26-96C4-0CF7B46B7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6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0"/>
            <a:ext cx="6624735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Evans Gacheru</cp:lastModifiedBy>
  <cp:revision>5</cp:revision>
  <dcterms:created xsi:type="dcterms:W3CDTF">2014-09-11T09:46:05Z</dcterms:created>
  <dcterms:modified xsi:type="dcterms:W3CDTF">2014-09-11T13:02:44Z</dcterms:modified>
</cp:coreProperties>
</file>