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1469740" y="5334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98768" y="2157549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20656" y="5334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591628" y="2159726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469740" y="3810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620656" y="3810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78" idx="1"/>
            <a:endCxn id="50" idx="2"/>
          </p:cNvCxnSpPr>
          <p:nvPr/>
        </p:nvCxnSpPr>
        <p:spPr>
          <a:xfrm rot="5400000" flipH="1" flipV="1">
            <a:off x="404922" y="1226642"/>
            <a:ext cx="1300860" cy="82877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2" idx="0"/>
            <a:endCxn id="50" idx="2"/>
          </p:cNvCxnSpPr>
          <p:nvPr/>
        </p:nvCxnSpPr>
        <p:spPr>
          <a:xfrm rot="16200000" flipV="1">
            <a:off x="302783" y="2157557"/>
            <a:ext cx="2819400" cy="485486"/>
          </a:xfrm>
          <a:prstGeom prst="curvedConnector4">
            <a:avLst>
              <a:gd name="adj1" fmla="val 15328"/>
              <a:gd name="adj2" fmla="val 389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0" idx="4"/>
            <a:endCxn id="50" idx="2"/>
          </p:cNvCxnSpPr>
          <p:nvPr/>
        </p:nvCxnSpPr>
        <p:spPr>
          <a:xfrm rot="5400000" flipH="1">
            <a:off x="1483883" y="976457"/>
            <a:ext cx="457200" cy="485486"/>
          </a:xfrm>
          <a:prstGeom prst="curvedConnector4">
            <a:avLst>
              <a:gd name="adj1" fmla="val -50000"/>
              <a:gd name="adj2" fmla="val 14708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0" idx="4"/>
            <a:endCxn id="78" idx="7"/>
          </p:cNvCxnSpPr>
          <p:nvPr/>
        </p:nvCxnSpPr>
        <p:spPr>
          <a:xfrm rot="5400000">
            <a:off x="1219555" y="1555789"/>
            <a:ext cx="843660" cy="62768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8" idx="1"/>
            <a:endCxn id="78" idx="7"/>
          </p:cNvCxnSpPr>
          <p:nvPr/>
        </p:nvCxnSpPr>
        <p:spPr>
          <a:xfrm rot="5400000" flipH="1" flipV="1">
            <a:off x="984254" y="1948170"/>
            <a:ext cx="12700" cy="686580"/>
          </a:xfrm>
          <a:prstGeom prst="curvedConnector3">
            <a:avLst>
              <a:gd name="adj1" fmla="val 42944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82" idx="0"/>
            <a:endCxn id="78" idx="5"/>
          </p:cNvCxnSpPr>
          <p:nvPr/>
        </p:nvCxnSpPr>
        <p:spPr>
          <a:xfrm rot="16200000" flipV="1">
            <a:off x="1205404" y="3060178"/>
            <a:ext cx="871962" cy="62768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2" idx="0"/>
            <a:endCxn id="79" idx="2"/>
          </p:cNvCxnSpPr>
          <p:nvPr/>
        </p:nvCxnSpPr>
        <p:spPr>
          <a:xfrm rot="5400000" flipH="1" flipV="1">
            <a:off x="1378241" y="1567585"/>
            <a:ext cx="2819400" cy="166543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8" idx="1"/>
            <a:endCxn id="79" idx="1"/>
          </p:cNvCxnSpPr>
          <p:nvPr/>
        </p:nvCxnSpPr>
        <p:spPr>
          <a:xfrm rot="5400000" flipH="1" flipV="1">
            <a:off x="1389834" y="-81558"/>
            <a:ext cx="1624149" cy="3121888"/>
          </a:xfrm>
          <a:prstGeom prst="curvedConnector3">
            <a:avLst>
              <a:gd name="adj1" fmla="val 13679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0" idx="7"/>
            <a:endCxn id="79" idx="1"/>
          </p:cNvCxnSpPr>
          <p:nvPr/>
        </p:nvCxnSpPr>
        <p:spPr>
          <a:xfrm rot="5400000" flipH="1" flipV="1">
            <a:off x="3030684" y="-64857"/>
            <a:ext cx="12700" cy="1464336"/>
          </a:xfrm>
          <a:prstGeom prst="curvedConnector3">
            <a:avLst>
              <a:gd name="adj1" fmla="val 203156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50" idx="4"/>
            <a:endCxn id="80" idx="1"/>
          </p:cNvCxnSpPr>
          <p:nvPr/>
        </p:nvCxnSpPr>
        <p:spPr>
          <a:xfrm rot="16200000" flipH="1">
            <a:off x="2921607" y="481419"/>
            <a:ext cx="845837" cy="277859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8" idx="6"/>
            <a:endCxn id="80" idx="1"/>
          </p:cNvCxnSpPr>
          <p:nvPr/>
        </p:nvCxnSpPr>
        <p:spPr>
          <a:xfrm flipV="1">
            <a:off x="1469740" y="2293637"/>
            <a:ext cx="3264084" cy="321112"/>
          </a:xfrm>
          <a:prstGeom prst="curvedConnector4">
            <a:avLst>
              <a:gd name="adj1" fmla="val 36616"/>
              <a:gd name="adj2" fmla="val 1159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2" idx="0"/>
            <a:endCxn id="80" idx="3"/>
          </p:cNvCxnSpPr>
          <p:nvPr/>
        </p:nvCxnSpPr>
        <p:spPr>
          <a:xfrm rot="5400000" flipH="1" flipV="1">
            <a:off x="2909633" y="1985809"/>
            <a:ext cx="869785" cy="2778598"/>
          </a:xfrm>
          <a:prstGeom prst="curvedConnector3">
            <a:avLst>
              <a:gd name="adj1" fmla="val 4699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79" idx="4"/>
            <a:endCxn id="84" idx="6"/>
          </p:cNvCxnSpPr>
          <p:nvPr/>
        </p:nvCxnSpPr>
        <p:spPr>
          <a:xfrm rot="16200000" flipH="1">
            <a:off x="2939185" y="2614757"/>
            <a:ext cx="2819400" cy="485486"/>
          </a:xfrm>
          <a:prstGeom prst="curvedConnector4">
            <a:avLst>
              <a:gd name="adj1" fmla="val 8224"/>
              <a:gd name="adj2" fmla="val 3964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0" idx="5"/>
            <a:endCxn id="84" idx="6"/>
          </p:cNvCxnSpPr>
          <p:nvPr/>
        </p:nvCxnSpPr>
        <p:spPr>
          <a:xfrm rot="5400000">
            <a:off x="4342524" y="3189319"/>
            <a:ext cx="1326985" cy="82877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84" idx="0"/>
            <a:endCxn id="84" idx="6"/>
          </p:cNvCxnSpPr>
          <p:nvPr/>
        </p:nvCxnSpPr>
        <p:spPr>
          <a:xfrm rot="16200000" flipH="1">
            <a:off x="4120285" y="3795857"/>
            <a:ext cx="457200" cy="485486"/>
          </a:xfrm>
          <a:prstGeom prst="curvedConnector4">
            <a:avLst>
              <a:gd name="adj1" fmla="val -50000"/>
              <a:gd name="adj2" fmla="val 14708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84" idx="0"/>
            <a:endCxn id="80" idx="3"/>
          </p:cNvCxnSpPr>
          <p:nvPr/>
        </p:nvCxnSpPr>
        <p:spPr>
          <a:xfrm rot="5400000" flipH="1" flipV="1">
            <a:off x="3985091" y="3061267"/>
            <a:ext cx="869785" cy="62768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79" idx="4"/>
            <a:endCxn id="80" idx="1"/>
          </p:cNvCxnSpPr>
          <p:nvPr/>
        </p:nvCxnSpPr>
        <p:spPr>
          <a:xfrm rot="16200000" flipH="1">
            <a:off x="3997065" y="1556877"/>
            <a:ext cx="845837" cy="62768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80" idx="5"/>
            <a:endCxn id="80" idx="3"/>
          </p:cNvCxnSpPr>
          <p:nvPr/>
        </p:nvCxnSpPr>
        <p:spPr>
          <a:xfrm rot="5400000">
            <a:off x="5077114" y="2596925"/>
            <a:ext cx="12700" cy="686580"/>
          </a:xfrm>
          <a:prstGeom prst="curvedConnector3">
            <a:avLst>
              <a:gd name="adj1" fmla="val 38144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79" idx="4"/>
            <a:endCxn id="82" idx="6"/>
          </p:cNvCxnSpPr>
          <p:nvPr/>
        </p:nvCxnSpPr>
        <p:spPr>
          <a:xfrm rot="5400000">
            <a:off x="1863727" y="2024785"/>
            <a:ext cx="2819400" cy="166543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80" idx="5"/>
            <a:endCxn id="82" idx="5"/>
          </p:cNvCxnSpPr>
          <p:nvPr/>
        </p:nvCxnSpPr>
        <p:spPr>
          <a:xfrm rot="5400000">
            <a:off x="3034323" y="2204408"/>
            <a:ext cx="1650274" cy="3121888"/>
          </a:xfrm>
          <a:prstGeom prst="curvedConnector3">
            <a:avLst>
              <a:gd name="adj1" fmla="val 13199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4" idx="3"/>
            <a:endCxn id="82" idx="5"/>
          </p:cNvCxnSpPr>
          <p:nvPr/>
        </p:nvCxnSpPr>
        <p:spPr>
          <a:xfrm rot="5400000">
            <a:off x="3030684" y="3858321"/>
            <a:ext cx="12700" cy="1464336"/>
          </a:xfrm>
          <a:prstGeom prst="curvedConnector3">
            <a:avLst>
              <a:gd name="adj1" fmla="val 14144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79" idx="4"/>
            <a:endCxn id="78" idx="7"/>
          </p:cNvCxnSpPr>
          <p:nvPr/>
        </p:nvCxnSpPr>
        <p:spPr>
          <a:xfrm rot="5400000">
            <a:off x="2295013" y="480331"/>
            <a:ext cx="843660" cy="2778598"/>
          </a:xfrm>
          <a:prstGeom prst="curvedConnector3">
            <a:avLst>
              <a:gd name="adj1" fmla="val 3967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80" idx="2"/>
            <a:endCxn id="78" idx="5"/>
          </p:cNvCxnSpPr>
          <p:nvPr/>
        </p:nvCxnSpPr>
        <p:spPr>
          <a:xfrm rot="10800000" flipV="1">
            <a:off x="1327544" y="2616926"/>
            <a:ext cx="3264084" cy="321112"/>
          </a:xfrm>
          <a:prstGeom prst="curvedConnector4">
            <a:avLst>
              <a:gd name="adj1" fmla="val 36616"/>
              <a:gd name="adj2" fmla="val 1186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84" idx="0"/>
            <a:endCxn id="78" idx="5"/>
          </p:cNvCxnSpPr>
          <p:nvPr/>
        </p:nvCxnSpPr>
        <p:spPr>
          <a:xfrm rot="16200000" flipV="1">
            <a:off x="2280862" y="1984720"/>
            <a:ext cx="871962" cy="2778598"/>
          </a:xfrm>
          <a:prstGeom prst="curvedConnector3">
            <a:avLst>
              <a:gd name="adj1" fmla="val 6697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3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8" grpId="0" animBg="1"/>
      <p:bldP spid="79" grpId="0" animBg="1"/>
      <p:bldP spid="80" grpId="0" animBg="1"/>
      <p:bldP spid="82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45</cp:revision>
  <dcterms:created xsi:type="dcterms:W3CDTF">2006-08-16T00:00:00Z</dcterms:created>
  <dcterms:modified xsi:type="dcterms:W3CDTF">2015-05-01T15:52:15Z</dcterms:modified>
</cp:coreProperties>
</file>