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108" y="1581120"/>
            <a:ext cx="1676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Event occurring at time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21330" y="458944"/>
            <a:ext cx="1371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Event ends before time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k</a:t>
            </a:r>
            <a:r>
              <a:rPr lang="en-US" dirty="0" smtClean="0"/>
              <a:t> +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16708" y="2436028"/>
            <a:ext cx="1371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Event begins before time </a:t>
            </a:r>
            <a:r>
              <a:rPr lang="en-US" i="1" dirty="0" err="1"/>
              <a:t>t</a:t>
            </a:r>
            <a:r>
              <a:rPr lang="en-US" i="1" baseline="-25000" dirty="0" err="1"/>
              <a:t>k</a:t>
            </a:r>
            <a:r>
              <a:rPr lang="en-US" dirty="0"/>
              <a:t> + </a:t>
            </a:r>
            <a:r>
              <a:rPr lang="en-US" i="1" smtClean="0"/>
              <a:t>c</a:t>
            </a:r>
            <a:r>
              <a:rPr lang="en-US" i="1" baseline="-25000"/>
              <a:t>A</a:t>
            </a:r>
            <a:r>
              <a:rPr lang="en-US" smtClean="0"/>
              <a:t>?</a:t>
            </a:r>
            <a:endParaRPr lang="en-US" dirty="0"/>
          </a:p>
        </p:txBody>
      </p:sp>
      <p:cxnSp>
        <p:nvCxnSpPr>
          <p:cNvPr id="5" name="Straight Arrow Connector 4"/>
          <p:cNvCxnSpPr>
            <a:stCxn id="2" idx="3"/>
            <a:endCxn id="9" idx="3"/>
          </p:cNvCxnSpPr>
          <p:nvPr/>
        </p:nvCxnSpPr>
        <p:spPr>
          <a:xfrm flipV="1">
            <a:off x="1735508" y="1238823"/>
            <a:ext cx="848962" cy="665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421307" y="458334"/>
            <a:ext cx="1114146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X</a:t>
            </a:r>
            <a:r>
              <a:rPr lang="en-US" i="1" baseline="-25000" dirty="0" smtClean="0">
                <a:solidFill>
                  <a:schemeClr val="tx1"/>
                </a:solidFill>
              </a:rPr>
              <a:t>k-1</a:t>
            </a:r>
            <a:r>
              <a:rPr lang="en-US" dirty="0" smtClean="0">
                <a:solidFill>
                  <a:schemeClr val="tx1"/>
                </a:solidFill>
              </a:rPr>
              <a:t>=1, </a:t>
            </a:r>
            <a:r>
              <a:rPr lang="en-US" i="1" dirty="0" err="1" smtClean="0">
                <a:solidFill>
                  <a:schemeClr val="tx1"/>
                </a:solidFill>
              </a:rPr>
              <a:t>U</a:t>
            </a:r>
            <a:r>
              <a:rPr lang="en-US" i="1" baseline="-25000" dirty="0" err="1" smtClean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=1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9" idx="6"/>
            <a:endCxn id="7" idx="1"/>
          </p:cNvCxnSpPr>
          <p:nvPr/>
        </p:nvCxnSpPr>
        <p:spPr>
          <a:xfrm>
            <a:off x="3535453" y="915534"/>
            <a:ext cx="185877" cy="5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3"/>
            <a:endCxn id="21" idx="1"/>
          </p:cNvCxnSpPr>
          <p:nvPr/>
        </p:nvCxnSpPr>
        <p:spPr>
          <a:xfrm>
            <a:off x="1735508" y="1904286"/>
            <a:ext cx="725417" cy="6701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297762" y="2440493"/>
            <a:ext cx="1114146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k-1</a:t>
            </a:r>
            <a:r>
              <a:rPr lang="en-US" dirty="0" smtClean="0">
                <a:solidFill>
                  <a:schemeClr val="tx1"/>
                </a:solidFill>
              </a:rPr>
              <a:t>=0, </a:t>
            </a:r>
            <a:r>
              <a:rPr lang="en-US" i="1" dirty="0" err="1" smtClean="0">
                <a:solidFill>
                  <a:schemeClr val="tx1"/>
                </a:solidFill>
              </a:rPr>
              <a:t>W</a:t>
            </a:r>
            <a:r>
              <a:rPr lang="en-US" i="1" baseline="-25000" dirty="0" err="1" smtClean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=0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1" idx="6"/>
            <a:endCxn id="8" idx="1"/>
          </p:cNvCxnSpPr>
          <p:nvPr/>
        </p:nvCxnSpPr>
        <p:spPr>
          <a:xfrm>
            <a:off x="3411908" y="2897693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76145" y="1238823"/>
            <a:ext cx="48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863638" y="2228026"/>
            <a:ext cx="48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879162" y="77334"/>
            <a:ext cx="978838" cy="7298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W</a:t>
            </a:r>
            <a:r>
              <a:rPr lang="en-US" i="1" baseline="-25000" dirty="0" err="1" smtClean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=1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79162" y="1017372"/>
            <a:ext cx="978838" cy="7298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W</a:t>
            </a:r>
            <a:r>
              <a:rPr lang="en-US" i="1" baseline="-25000" dirty="0" err="1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=0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9" idx="2"/>
          </p:cNvCxnSpPr>
          <p:nvPr/>
        </p:nvCxnSpPr>
        <p:spPr>
          <a:xfrm flipV="1">
            <a:off x="5092930" y="442236"/>
            <a:ext cx="786232" cy="4783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40708" y="323026"/>
            <a:ext cx="48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7" idx="3"/>
            <a:endCxn id="30" idx="2"/>
          </p:cNvCxnSpPr>
          <p:nvPr/>
        </p:nvCxnSpPr>
        <p:spPr>
          <a:xfrm>
            <a:off x="5092930" y="920609"/>
            <a:ext cx="786232" cy="4616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40708" y="1073358"/>
            <a:ext cx="48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5879162" y="2063958"/>
            <a:ext cx="978838" cy="7298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U</a:t>
            </a:r>
            <a:r>
              <a:rPr lang="en-US" i="1" baseline="-25000" dirty="0" err="1" smtClean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=1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879162" y="3003996"/>
            <a:ext cx="978838" cy="7298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U</a:t>
            </a:r>
            <a:r>
              <a:rPr lang="en-US" i="1" baseline="-25000" dirty="0" err="1" smtClean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=0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8" idx="3"/>
            <a:endCxn id="38" idx="2"/>
          </p:cNvCxnSpPr>
          <p:nvPr/>
        </p:nvCxnSpPr>
        <p:spPr>
          <a:xfrm flipV="1">
            <a:off x="5088308" y="2428860"/>
            <a:ext cx="790854" cy="4688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40708" y="2304226"/>
            <a:ext cx="48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8" idx="3"/>
            <a:endCxn id="39" idx="2"/>
          </p:cNvCxnSpPr>
          <p:nvPr/>
        </p:nvCxnSpPr>
        <p:spPr>
          <a:xfrm>
            <a:off x="5088308" y="2897693"/>
            <a:ext cx="790854" cy="4712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40708" y="3071650"/>
            <a:ext cx="48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85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38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Eric Pustejovsky</dc:creator>
  <cp:lastModifiedBy>Pustejovsky, James E</cp:lastModifiedBy>
  <cp:revision>30</cp:revision>
  <dcterms:created xsi:type="dcterms:W3CDTF">2006-08-16T00:00:00Z</dcterms:created>
  <dcterms:modified xsi:type="dcterms:W3CDTF">2015-04-29T20:53:16Z</dcterms:modified>
</cp:coreProperties>
</file>