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495800" y="3430400"/>
            <a:ext cx="15043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Z</a:t>
            </a:r>
            <a:r>
              <a:rPr lang="en-US" b="1" dirty="0" smtClean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U</a:t>
            </a:r>
            <a:r>
              <a:rPr lang="en-US" sz="1000" dirty="0" smtClean="0">
                <a:solidFill>
                  <a:schemeClr val="tx1"/>
                </a:solidFill>
              </a:rPr>
              <a:t>=0, </a:t>
            </a:r>
            <a:r>
              <a:rPr lang="en-US" sz="1000" i="1" dirty="0" smtClean="0">
                <a:solidFill>
                  <a:schemeClr val="tx1"/>
                </a:solidFill>
              </a:rPr>
              <a:t>W</a:t>
            </a:r>
            <a:r>
              <a:rPr lang="en-US" sz="1000" dirty="0" smtClean="0">
                <a:solidFill>
                  <a:schemeClr val="tx1"/>
                </a:solidFill>
              </a:rPr>
              <a:t>=0, </a:t>
            </a:r>
            <a:r>
              <a:rPr lang="en-US" sz="1000" i="1" dirty="0" smtClean="0">
                <a:solidFill>
                  <a:schemeClr val="tx1"/>
                </a:solidFill>
              </a:rPr>
              <a:t>X</a:t>
            </a:r>
            <a:r>
              <a:rPr lang="en-US" sz="1000" dirty="0" smtClean="0">
                <a:solidFill>
                  <a:schemeClr val="tx1"/>
                </a:solidFill>
              </a:rPr>
              <a:t>=0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95800" y="5558682"/>
            <a:ext cx="15043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Z</a:t>
            </a:r>
            <a:r>
              <a:rPr lang="en-US" b="1" dirty="0" smtClean="0">
                <a:solidFill>
                  <a:schemeClr val="tx1"/>
                </a:solidFill>
              </a:rPr>
              <a:t>=1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U</a:t>
            </a:r>
            <a:r>
              <a:rPr lang="en-US" sz="1000" dirty="0" smtClean="0">
                <a:solidFill>
                  <a:schemeClr val="tx1"/>
                </a:solidFill>
              </a:rPr>
              <a:t>=1, </a:t>
            </a:r>
            <a:r>
              <a:rPr lang="en-US" sz="1000" i="1" dirty="0" smtClean="0">
                <a:solidFill>
                  <a:schemeClr val="tx1"/>
                </a:solidFill>
              </a:rPr>
              <a:t>W</a:t>
            </a:r>
            <a:r>
              <a:rPr lang="en-US" sz="1000" dirty="0" smtClean="0">
                <a:solidFill>
                  <a:schemeClr val="tx1"/>
                </a:solidFill>
              </a:rPr>
              <a:t>=0, </a:t>
            </a:r>
            <a:r>
              <a:rPr lang="en-US" sz="1000" i="1" dirty="0" smtClean="0">
                <a:solidFill>
                  <a:schemeClr val="tx1"/>
                </a:solidFill>
              </a:rPr>
              <a:t>X</a:t>
            </a:r>
            <a:r>
              <a:rPr lang="en-US" sz="1000" dirty="0" smtClean="0">
                <a:solidFill>
                  <a:schemeClr val="tx1"/>
                </a:solidFill>
              </a:rPr>
              <a:t>=0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10400" y="3434318"/>
            <a:ext cx="15043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Z</a:t>
            </a:r>
            <a:r>
              <a:rPr lang="en-US" b="1" dirty="0" smtClean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U</a:t>
            </a:r>
            <a:r>
              <a:rPr lang="en-US" sz="1000" dirty="0" smtClean="0">
                <a:solidFill>
                  <a:schemeClr val="tx1"/>
                </a:solidFill>
              </a:rPr>
              <a:t>=1, </a:t>
            </a:r>
            <a:r>
              <a:rPr lang="en-US" sz="1000" i="1" dirty="0" smtClean="0">
                <a:solidFill>
                  <a:schemeClr val="tx1"/>
                </a:solidFill>
              </a:rPr>
              <a:t>W</a:t>
            </a:r>
            <a:r>
              <a:rPr lang="en-US" sz="1000" dirty="0" smtClean="0">
                <a:solidFill>
                  <a:schemeClr val="tx1"/>
                </a:solidFill>
              </a:rPr>
              <a:t>=0, </a:t>
            </a:r>
            <a:r>
              <a:rPr lang="en-US" sz="1000" i="1" dirty="0" smtClean="0">
                <a:solidFill>
                  <a:schemeClr val="tx1"/>
                </a:solidFill>
              </a:rPr>
              <a:t>X</a:t>
            </a:r>
            <a:r>
              <a:rPr lang="en-US" sz="1000" dirty="0" smtClean="0">
                <a:solidFill>
                  <a:schemeClr val="tx1"/>
                </a:solidFill>
              </a:rPr>
              <a:t>=1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10400" y="5562600"/>
            <a:ext cx="15043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Z</a:t>
            </a:r>
            <a:r>
              <a:rPr lang="en-US" b="1" dirty="0" smtClean="0">
                <a:solidFill>
                  <a:schemeClr val="tx1"/>
                </a:solidFill>
              </a:rPr>
              <a:t>=3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U</a:t>
            </a:r>
            <a:r>
              <a:rPr lang="en-US" sz="1000" dirty="0" smtClean="0">
                <a:solidFill>
                  <a:schemeClr val="tx1"/>
                </a:solidFill>
              </a:rPr>
              <a:t>=1, </a:t>
            </a:r>
            <a:r>
              <a:rPr lang="en-US" sz="1000" i="1" dirty="0" smtClean="0">
                <a:solidFill>
                  <a:schemeClr val="tx1"/>
                </a:solidFill>
              </a:rPr>
              <a:t>W</a:t>
            </a:r>
            <a:r>
              <a:rPr lang="en-US" sz="1000" dirty="0" smtClean="0">
                <a:solidFill>
                  <a:schemeClr val="tx1"/>
                </a:solidFill>
              </a:rPr>
              <a:t>=1, </a:t>
            </a:r>
            <a:r>
              <a:rPr lang="en-US" sz="1000" i="1" dirty="0" smtClean="0">
                <a:solidFill>
                  <a:schemeClr val="tx1"/>
                </a:solidFill>
              </a:rPr>
              <a:t>X</a:t>
            </a:r>
            <a:r>
              <a:rPr lang="en-US" sz="1000" dirty="0" smtClean="0">
                <a:solidFill>
                  <a:schemeClr val="tx1"/>
                </a:solidFill>
              </a:rPr>
              <a:t>=1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6"/>
            <a:endCxn id="14" idx="2"/>
          </p:cNvCxnSpPr>
          <p:nvPr/>
        </p:nvCxnSpPr>
        <p:spPr>
          <a:xfrm>
            <a:off x="6000172" y="3887600"/>
            <a:ext cx="1010228" cy="391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4"/>
            <a:endCxn id="15" idx="0"/>
          </p:cNvCxnSpPr>
          <p:nvPr/>
        </p:nvCxnSpPr>
        <p:spPr>
          <a:xfrm>
            <a:off x="7762586" y="4348718"/>
            <a:ext cx="0" cy="121388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  <a:endCxn id="13" idx="7"/>
          </p:cNvCxnSpPr>
          <p:nvPr/>
        </p:nvCxnSpPr>
        <p:spPr>
          <a:xfrm flipH="1">
            <a:off x="5779862" y="4214807"/>
            <a:ext cx="1450848" cy="14777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13" idx="6"/>
          </p:cNvCxnSpPr>
          <p:nvPr/>
        </p:nvCxnSpPr>
        <p:spPr>
          <a:xfrm flipH="1" flipV="1">
            <a:off x="6000172" y="6015882"/>
            <a:ext cx="1010228" cy="391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12" idx="4"/>
          </p:cNvCxnSpPr>
          <p:nvPr/>
        </p:nvCxnSpPr>
        <p:spPr>
          <a:xfrm flipV="1">
            <a:off x="5247986" y="4344800"/>
            <a:ext cx="0" cy="121388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86400" y="4110882"/>
            <a:ext cx="1600200" cy="15193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29200" y="4339482"/>
            <a:ext cx="0" cy="12192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848600" y="4348718"/>
            <a:ext cx="0" cy="12192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4"/>
            <a:endCxn id="13" idx="2"/>
          </p:cNvCxnSpPr>
          <p:nvPr/>
        </p:nvCxnSpPr>
        <p:spPr>
          <a:xfrm rot="5400000" flipH="1">
            <a:off x="4643293" y="5868389"/>
            <a:ext cx="457200" cy="752186"/>
          </a:xfrm>
          <a:prstGeom prst="curvedConnector4">
            <a:avLst>
              <a:gd name="adj1" fmla="val -50000"/>
              <a:gd name="adj2" fmla="val 130391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4" idx="0"/>
            <a:endCxn id="14" idx="6"/>
          </p:cNvCxnSpPr>
          <p:nvPr/>
        </p:nvCxnSpPr>
        <p:spPr>
          <a:xfrm rot="16200000" flipH="1">
            <a:off x="7910079" y="3286825"/>
            <a:ext cx="457200" cy="752186"/>
          </a:xfrm>
          <a:prstGeom prst="curvedConnector4">
            <a:avLst>
              <a:gd name="adj1" fmla="val -50000"/>
              <a:gd name="adj2" fmla="val 130391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5" idx="6"/>
            <a:endCxn id="15" idx="4"/>
          </p:cNvCxnSpPr>
          <p:nvPr/>
        </p:nvCxnSpPr>
        <p:spPr>
          <a:xfrm flipH="1">
            <a:off x="7762586" y="6019800"/>
            <a:ext cx="752186" cy="457200"/>
          </a:xfrm>
          <a:prstGeom prst="curvedConnector4">
            <a:avLst>
              <a:gd name="adj1" fmla="val -30391"/>
              <a:gd name="adj2" fmla="val 1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20492" y="4491882"/>
            <a:ext cx="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π</a:t>
            </a:r>
            <a:r>
              <a:rPr lang="en-US" baseline="-25000" dirty="0" smtClean="0"/>
              <a:t>01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61972" y="4964668"/>
            <a:ext cx="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π</a:t>
            </a:r>
            <a:r>
              <a:rPr lang="en-US" baseline="-25000" dirty="0" smtClean="0"/>
              <a:t>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66572" y="6183868"/>
            <a:ext cx="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π</a:t>
            </a:r>
            <a:r>
              <a:rPr lang="en-US" baseline="-25000" dirty="0" smtClean="0"/>
              <a:t>01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71572" y="4648200"/>
            <a:ext cx="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π</a:t>
            </a:r>
            <a:r>
              <a:rPr lang="en-US" baseline="-25000" dirty="0" smtClean="0"/>
              <a:t>02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477000" y="5921330"/>
            <a:ext cx="5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π</a:t>
            </a:r>
            <a:r>
              <a:rPr lang="en-US" baseline="-25000" dirty="0" smtClean="0"/>
              <a:t>11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4736068"/>
            <a:ext cx="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π</a:t>
            </a:r>
            <a:r>
              <a:rPr lang="en-US" baseline="-25000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00172" y="3543298"/>
            <a:ext cx="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π</a:t>
            </a:r>
            <a:r>
              <a:rPr lang="en-US" baseline="-25000" dirty="0" smtClean="0"/>
              <a:t>02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667172" y="3131950"/>
            <a:ext cx="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π</a:t>
            </a:r>
            <a:r>
              <a:rPr lang="en-US" baseline="-25000" dirty="0" smtClean="0"/>
              <a:t>12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95572" y="4503550"/>
            <a:ext cx="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π</a:t>
            </a:r>
            <a:r>
              <a:rPr lang="en-US" baseline="-25000" dirty="0" smtClean="0"/>
              <a:t>13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9570" y="4993016"/>
            <a:ext cx="5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π</a:t>
            </a:r>
            <a:r>
              <a:rPr lang="en-US" baseline="-25000" dirty="0" smtClean="0"/>
              <a:t>12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697770" y="5955268"/>
            <a:ext cx="5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/>
              <a:t>π</a:t>
            </a:r>
            <a:r>
              <a:rPr lang="en-US" baseline="-25000" dirty="0" smtClean="0"/>
              <a:t>13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81628" y="381000"/>
            <a:ext cx="9709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i="1" dirty="0" smtClean="0">
                <a:solidFill>
                  <a:schemeClr val="tx1"/>
                </a:solidFill>
              </a:rPr>
              <a:t>W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781628" y="1524000"/>
            <a:ext cx="9709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=1, </a:t>
            </a:r>
            <a:r>
              <a:rPr lang="en-US" sz="1400" i="1" dirty="0" smtClean="0">
                <a:solidFill>
                  <a:schemeClr val="tx1"/>
                </a:solidFill>
              </a:rPr>
              <a:t>W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781628" y="2667000"/>
            <a:ext cx="9709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=1,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i="1" dirty="0" smtClean="0">
                <a:solidFill>
                  <a:schemeClr val="tx1"/>
                </a:solidFill>
              </a:rPr>
              <a:t>W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81628" y="3810000"/>
            <a:ext cx="9709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=1,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=1, </a:t>
            </a:r>
            <a:r>
              <a:rPr lang="en-US" sz="1400" i="1" dirty="0" smtClean="0">
                <a:solidFill>
                  <a:schemeClr val="tx1"/>
                </a:solidFill>
              </a:rPr>
              <a:t>W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968551" y="386137"/>
            <a:ext cx="9709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i="1" dirty="0" smtClean="0">
                <a:solidFill>
                  <a:schemeClr val="tx1"/>
                </a:solidFill>
              </a:rPr>
              <a:t>W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968551" y="1529137"/>
            <a:ext cx="9709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=1, </a:t>
            </a:r>
            <a:r>
              <a:rPr lang="en-US" sz="1400" i="1" dirty="0" smtClean="0">
                <a:solidFill>
                  <a:schemeClr val="tx1"/>
                </a:solidFill>
              </a:rPr>
              <a:t>W</a:t>
            </a:r>
            <a:r>
              <a:rPr lang="en-US" sz="1400" dirty="0" smtClean="0">
                <a:solidFill>
                  <a:schemeClr val="tx1"/>
                </a:solidFill>
              </a:rPr>
              <a:t>=1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2968551" y="2672137"/>
            <a:ext cx="9709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=1,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i="1" dirty="0" smtClean="0">
                <a:solidFill>
                  <a:schemeClr val="tx1"/>
                </a:solidFill>
              </a:rPr>
              <a:t>W</a:t>
            </a:r>
            <a:r>
              <a:rPr lang="en-US" sz="1400" dirty="0" smtClean="0">
                <a:solidFill>
                  <a:schemeClr val="tx1"/>
                </a:solidFill>
              </a:rPr>
              <a:t>=0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2968551" y="3815137"/>
            <a:ext cx="970972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=1, </a:t>
            </a:r>
            <a:r>
              <a:rPr lang="en-US" sz="1400" i="1" dirty="0" smtClean="0">
                <a:solidFill>
                  <a:schemeClr val="tx1"/>
                </a:solidFill>
              </a:rPr>
              <a:t>U</a:t>
            </a:r>
            <a:r>
              <a:rPr lang="en-US" sz="1400" dirty="0" smtClean="0">
                <a:solidFill>
                  <a:schemeClr val="tx1"/>
                </a:solidFill>
              </a:rPr>
              <a:t>=1, </a:t>
            </a:r>
            <a:r>
              <a:rPr lang="en-US" sz="1400" i="1" dirty="0" smtClean="0">
                <a:solidFill>
                  <a:schemeClr val="tx1"/>
                </a:solidFill>
              </a:rPr>
              <a:t>W</a:t>
            </a:r>
            <a:r>
              <a:rPr lang="en-US" sz="1400" dirty="0" smtClean="0">
                <a:solidFill>
                  <a:schemeClr val="tx1"/>
                </a:solidFill>
              </a:rPr>
              <a:t>=1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8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31" grpId="0"/>
      <p:bldP spid="32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8" grpId="0"/>
      <p:bldP spid="49" grpId="0"/>
      <p:bldP spid="50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Eric Pustejovsky</dc:creator>
  <cp:lastModifiedBy>Pustejovsky, James E</cp:lastModifiedBy>
  <cp:revision>34</cp:revision>
  <dcterms:created xsi:type="dcterms:W3CDTF">2006-08-16T00:00:00Z</dcterms:created>
  <dcterms:modified xsi:type="dcterms:W3CDTF">2015-04-30T21:19:09Z</dcterms:modified>
</cp:coreProperties>
</file>