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990600" y="579984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X</a:t>
            </a:r>
            <a:r>
              <a:rPr lang="en-US" b="1" dirty="0" smtClean="0">
                <a:solidFill>
                  <a:schemeClr val="tx1"/>
                </a:solidFill>
              </a:rPr>
              <a:t>=0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133600" y="579984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X</a:t>
            </a:r>
            <a:r>
              <a:rPr lang="en-US" b="1" dirty="0" smtClean="0">
                <a:solidFill>
                  <a:schemeClr val="tx1"/>
                </a:solidFill>
              </a:rPr>
              <a:t>=1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8" name="Curved Connector 27"/>
          <p:cNvCxnSpPr>
            <a:stCxn id="26" idx="0"/>
            <a:endCxn id="25" idx="0"/>
          </p:cNvCxnSpPr>
          <p:nvPr/>
        </p:nvCxnSpPr>
        <p:spPr>
          <a:xfrm rot="16200000" flipV="1">
            <a:off x="2019300" y="8484"/>
            <a:ext cx="12700" cy="1143000"/>
          </a:xfrm>
          <a:prstGeom prst="curvedConnector3">
            <a:avLst>
              <a:gd name="adj1" fmla="val 180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25" idx="4"/>
            <a:endCxn id="26" idx="4"/>
          </p:cNvCxnSpPr>
          <p:nvPr/>
        </p:nvCxnSpPr>
        <p:spPr>
          <a:xfrm rot="16200000" flipH="1">
            <a:off x="2019300" y="922884"/>
            <a:ext cx="12700" cy="1143000"/>
          </a:xfrm>
          <a:prstGeom prst="curvedConnector3">
            <a:avLst>
              <a:gd name="adj1" fmla="val 180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6" idx="7"/>
            <a:endCxn id="26" idx="5"/>
          </p:cNvCxnSpPr>
          <p:nvPr/>
        </p:nvCxnSpPr>
        <p:spPr>
          <a:xfrm rot="16200000" flipH="1">
            <a:off x="2590800" y="1037184"/>
            <a:ext cx="646578" cy="12700"/>
          </a:xfrm>
          <a:prstGeom prst="curvedConnector5">
            <a:avLst>
              <a:gd name="adj1" fmla="val -35355"/>
              <a:gd name="adj2" fmla="val 7945583"/>
              <a:gd name="adj3" fmla="val 135355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25" idx="3"/>
            <a:endCxn id="25" idx="1"/>
          </p:cNvCxnSpPr>
          <p:nvPr/>
        </p:nvCxnSpPr>
        <p:spPr>
          <a:xfrm rot="5400000" flipH="1">
            <a:off x="801222" y="1037184"/>
            <a:ext cx="646578" cy="12700"/>
          </a:xfrm>
          <a:prstGeom prst="curvedConnector5">
            <a:avLst>
              <a:gd name="adj1" fmla="val -35355"/>
              <a:gd name="adj2" fmla="val 7945583"/>
              <a:gd name="adj3" fmla="val 135355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752600" y="16531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0" y="15769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1 - </a:t>
            </a:r>
            <a:r>
              <a:rPr lang="en-US" i="1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124200" y="14080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86552" y="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1 - 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38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44" grpId="0"/>
      <p:bldP spid="45" grpId="0"/>
      <p:bldP spid="46" grpId="0"/>
      <p:bldP spid="4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14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Eric Pustejovsky</dc:creator>
  <cp:lastModifiedBy>Pustejovsky, James E</cp:lastModifiedBy>
  <cp:revision>31</cp:revision>
  <dcterms:created xsi:type="dcterms:W3CDTF">2006-08-16T00:00:00Z</dcterms:created>
  <dcterms:modified xsi:type="dcterms:W3CDTF">2015-04-30T20:40:58Z</dcterms:modified>
</cp:coreProperties>
</file>