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90600" y="1072118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V</a:t>
            </a:r>
            <a:r>
              <a:rPr lang="en-US" b="1" dirty="0" smtClean="0">
                <a:solidFill>
                  <a:schemeClr val="tx1"/>
                </a:solidFill>
              </a:rPr>
              <a:t>=0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14600" y="1072118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V</a:t>
            </a:r>
            <a:r>
              <a:rPr lang="en-US" b="1" dirty="0" smtClean="0">
                <a:solidFill>
                  <a:schemeClr val="tx1"/>
                </a:solidFill>
              </a:rPr>
              <a:t>=1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13" idx="0"/>
            <a:endCxn id="12" idx="0"/>
          </p:cNvCxnSpPr>
          <p:nvPr/>
        </p:nvCxnSpPr>
        <p:spPr>
          <a:xfrm rot="16200000" flipV="1">
            <a:off x="2209800" y="310118"/>
            <a:ext cx="12700" cy="1524000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2" idx="5"/>
            <a:endCxn id="13" idx="4"/>
          </p:cNvCxnSpPr>
          <p:nvPr/>
        </p:nvCxnSpPr>
        <p:spPr>
          <a:xfrm rot="16200000" flipH="1">
            <a:off x="2304489" y="1319206"/>
            <a:ext cx="133911" cy="1200711"/>
          </a:xfrm>
          <a:prstGeom prst="curvedConnector3">
            <a:avLst>
              <a:gd name="adj1" fmla="val 2707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2" idx="3"/>
            <a:endCxn id="12" idx="1"/>
          </p:cNvCxnSpPr>
          <p:nvPr/>
        </p:nvCxnSpPr>
        <p:spPr>
          <a:xfrm rot="5400000" flipH="1">
            <a:off x="801222" y="1529318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28077" y="2145268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01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05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</a:t>
            </a:r>
            <a:r>
              <a:rPr lang="el-GR" i="1" dirty="0" smtClean="0"/>
              <a:t>π</a:t>
            </a:r>
            <a:r>
              <a:rPr lang="en-US" baseline="-25000" dirty="0" smtClean="0"/>
              <a:t>01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114800" y="1078468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V</a:t>
            </a:r>
            <a:r>
              <a:rPr lang="en-US" b="1" dirty="0" smtClean="0">
                <a:solidFill>
                  <a:schemeClr val="tx1"/>
                </a:solidFill>
              </a:rPr>
              <a:t>=2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3" idx="5"/>
            <a:endCxn id="19" idx="4"/>
          </p:cNvCxnSpPr>
          <p:nvPr/>
        </p:nvCxnSpPr>
        <p:spPr>
          <a:xfrm rot="16200000" flipH="1">
            <a:off x="3863414" y="1284281"/>
            <a:ext cx="140261" cy="1276911"/>
          </a:xfrm>
          <a:prstGeom prst="curvedConnector3">
            <a:avLst>
              <a:gd name="adj1" fmla="val 26298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28074" y="1078468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V</a:t>
            </a:r>
            <a:r>
              <a:rPr lang="en-US" b="1" dirty="0" smtClean="0">
                <a:solidFill>
                  <a:schemeClr val="tx1"/>
                </a:solidFill>
              </a:rPr>
              <a:t>=3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Curved Connector 21"/>
          <p:cNvCxnSpPr>
            <a:stCxn id="19" idx="5"/>
            <a:endCxn id="21" idx="4"/>
          </p:cNvCxnSpPr>
          <p:nvPr/>
        </p:nvCxnSpPr>
        <p:spPr>
          <a:xfrm rot="16200000" flipH="1">
            <a:off x="5473326" y="1280919"/>
            <a:ext cx="133911" cy="1289985"/>
          </a:xfrm>
          <a:prstGeom prst="curvedConnector3">
            <a:avLst>
              <a:gd name="adj1" fmla="val 2707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5"/>
            <a:endCxn id="29" idx="4"/>
          </p:cNvCxnSpPr>
          <p:nvPr/>
        </p:nvCxnSpPr>
        <p:spPr>
          <a:xfrm rot="16200000" flipH="1">
            <a:off x="7149726" y="1217793"/>
            <a:ext cx="133911" cy="1416237"/>
          </a:xfrm>
          <a:prstGeom prst="curvedConnector3">
            <a:avLst>
              <a:gd name="adj1" fmla="val 2707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9" idx="0"/>
            <a:endCxn id="12" idx="0"/>
          </p:cNvCxnSpPr>
          <p:nvPr/>
        </p:nvCxnSpPr>
        <p:spPr>
          <a:xfrm rot="16200000" flipV="1">
            <a:off x="3006725" y="-486807"/>
            <a:ext cx="6350" cy="3124200"/>
          </a:xfrm>
          <a:prstGeom prst="curvedConnector3">
            <a:avLst>
              <a:gd name="adj1" fmla="val 773582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1" idx="0"/>
            <a:endCxn id="12" idx="0"/>
          </p:cNvCxnSpPr>
          <p:nvPr/>
        </p:nvCxnSpPr>
        <p:spPr>
          <a:xfrm rot="16200000" flipV="1">
            <a:off x="3813362" y="-1293444"/>
            <a:ext cx="6350" cy="4737474"/>
          </a:xfrm>
          <a:prstGeom prst="curvedConnector3">
            <a:avLst>
              <a:gd name="adj1" fmla="val 1165658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7600" y="107846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urved Connector 29"/>
          <p:cNvCxnSpPr>
            <a:stCxn id="29" idx="0"/>
            <a:endCxn id="12" idx="0"/>
          </p:cNvCxnSpPr>
          <p:nvPr/>
        </p:nvCxnSpPr>
        <p:spPr>
          <a:xfrm rot="16200000" flipV="1">
            <a:off x="4683125" y="-2163207"/>
            <a:ext cx="6350" cy="6477000"/>
          </a:xfrm>
          <a:prstGeom prst="curvedConnector3">
            <a:avLst>
              <a:gd name="adj1" fmla="val 153689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67000" y="66021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</a:t>
            </a:r>
            <a:r>
              <a:rPr lang="el-GR" i="1" dirty="0" smtClean="0"/>
              <a:t>π</a:t>
            </a:r>
            <a:r>
              <a:rPr lang="en-US" baseline="-25000" dirty="0" smtClean="0"/>
              <a:t>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38600" y="45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</a:t>
            </a:r>
            <a:r>
              <a:rPr lang="el-GR" i="1" dirty="0" smtClean="0"/>
              <a:t>π</a:t>
            </a:r>
            <a:r>
              <a:rPr lang="en-US" baseline="-25000" dirty="0" smtClean="0"/>
              <a:t>23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38800" y="38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</a:t>
            </a:r>
            <a:r>
              <a:rPr lang="el-GR" i="1" dirty="0" smtClean="0"/>
              <a:t>π</a:t>
            </a:r>
            <a:r>
              <a:rPr lang="en-US" baseline="-25000" dirty="0" smtClean="0"/>
              <a:t>34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835" y="2145209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90572" y="2126673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23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66972" y="2126673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  <p:bldP spid="18" grpId="0"/>
      <p:bldP spid="19" grpId="0" animBg="1"/>
      <p:bldP spid="21" grpId="0" animBg="1"/>
      <p:bldP spid="29" grpId="0" animBg="1"/>
      <p:bldP spid="31" grpId="0"/>
      <p:bldP spid="32" grpId="0"/>
      <p:bldP spid="34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Eric Pustejovsky</dc:creator>
  <cp:lastModifiedBy>Pustejovsky, James E</cp:lastModifiedBy>
  <cp:revision>32</cp:revision>
  <dcterms:created xsi:type="dcterms:W3CDTF">2006-08-16T00:00:00Z</dcterms:created>
  <dcterms:modified xsi:type="dcterms:W3CDTF">2015-04-30T20:46:33Z</dcterms:modified>
</cp:coreProperties>
</file>