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08" y="158112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Event occurring at time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1330" y="458944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Event ends before time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6708" y="2436028"/>
            <a:ext cx="137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Event begins before time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9" idx="3"/>
          </p:cNvCxnSpPr>
          <p:nvPr/>
        </p:nvCxnSpPr>
        <p:spPr>
          <a:xfrm flipV="1">
            <a:off x="1735508" y="1238823"/>
            <a:ext cx="848962" cy="665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21307" y="458334"/>
            <a:ext cx="1114146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i="1" baseline="-25000" dirty="0" smtClean="0">
                <a:solidFill>
                  <a:schemeClr val="tx1"/>
                </a:solidFill>
              </a:rPr>
              <a:t>k-1</a:t>
            </a:r>
            <a:r>
              <a:rPr lang="en-US" dirty="0" smtClean="0">
                <a:solidFill>
                  <a:schemeClr val="tx1"/>
                </a:solidFill>
              </a:rPr>
              <a:t>=1, </a:t>
            </a:r>
            <a:r>
              <a:rPr lang="en-US" i="1" dirty="0" err="1" smtClean="0">
                <a:solidFill>
                  <a:schemeClr val="tx1"/>
                </a:solidFill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6"/>
            <a:endCxn id="7" idx="1"/>
          </p:cNvCxnSpPr>
          <p:nvPr/>
        </p:nvCxnSpPr>
        <p:spPr>
          <a:xfrm>
            <a:off x="3535453" y="915534"/>
            <a:ext cx="185877" cy="5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21" idx="1"/>
          </p:cNvCxnSpPr>
          <p:nvPr/>
        </p:nvCxnSpPr>
        <p:spPr>
          <a:xfrm>
            <a:off x="1735508" y="1904286"/>
            <a:ext cx="725417" cy="670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97762" y="2440493"/>
            <a:ext cx="1114146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k-1</a:t>
            </a:r>
            <a:r>
              <a:rPr lang="en-US" dirty="0" smtClean="0">
                <a:solidFill>
                  <a:schemeClr val="tx1"/>
                </a:solidFill>
              </a:rPr>
              <a:t>=0, </a:t>
            </a:r>
            <a:r>
              <a:rPr lang="en-US" i="1" dirty="0" err="1" smtClean="0">
                <a:solidFill>
                  <a:schemeClr val="tx1"/>
                </a:solidFill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6"/>
            <a:endCxn id="8" idx="1"/>
          </p:cNvCxnSpPr>
          <p:nvPr/>
        </p:nvCxnSpPr>
        <p:spPr>
          <a:xfrm>
            <a:off x="3411908" y="289769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6145" y="1238823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63638" y="2228026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879162" y="77334"/>
            <a:ext cx="978838" cy="729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79162" y="1017372"/>
            <a:ext cx="978838" cy="729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W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9" idx="2"/>
          </p:cNvCxnSpPr>
          <p:nvPr/>
        </p:nvCxnSpPr>
        <p:spPr>
          <a:xfrm flipV="1">
            <a:off x="5092930" y="442236"/>
            <a:ext cx="786232" cy="478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40708" y="323026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3"/>
            <a:endCxn id="30" idx="2"/>
          </p:cNvCxnSpPr>
          <p:nvPr/>
        </p:nvCxnSpPr>
        <p:spPr>
          <a:xfrm>
            <a:off x="5092930" y="920609"/>
            <a:ext cx="786232" cy="461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40708" y="1073358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879162" y="2063958"/>
            <a:ext cx="978838" cy="729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879162" y="3003996"/>
            <a:ext cx="978838" cy="729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8" idx="3"/>
            <a:endCxn id="38" idx="2"/>
          </p:cNvCxnSpPr>
          <p:nvPr/>
        </p:nvCxnSpPr>
        <p:spPr>
          <a:xfrm flipV="1">
            <a:off x="5088308" y="2428860"/>
            <a:ext cx="790854" cy="468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40708" y="2304226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8" idx="3"/>
            <a:endCxn id="39" idx="2"/>
          </p:cNvCxnSpPr>
          <p:nvPr/>
        </p:nvCxnSpPr>
        <p:spPr>
          <a:xfrm>
            <a:off x="5088308" y="2897693"/>
            <a:ext cx="790854" cy="471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40708" y="3071650"/>
            <a:ext cx="4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Eric Pustejovsky</dc:creator>
  <cp:lastModifiedBy>Pustejovsky, James E</cp:lastModifiedBy>
  <cp:revision>29</cp:revision>
  <dcterms:created xsi:type="dcterms:W3CDTF">2006-08-16T00:00:00Z</dcterms:created>
  <dcterms:modified xsi:type="dcterms:W3CDTF">2015-03-13T17:27:25Z</dcterms:modified>
</cp:coreProperties>
</file>