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1" r:id="rId4"/>
    <p:sldId id="257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665F4-F8F0-4829-A8B4-BFE85B7A30C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EA04F00D-0B9E-4B56-8ECA-7E3641B5D45A}">
      <dgm:prSet/>
      <dgm:spPr/>
      <dgm:t>
        <a:bodyPr/>
        <a:lstStyle/>
        <a:p>
          <a:pPr>
            <a:defRPr cap="all"/>
          </a:pPr>
          <a:r>
            <a:rPr lang="en-US" b="0" i="0"/>
            <a:t>- Valg af Scrum master</a:t>
          </a:r>
          <a:endParaRPr lang="en-US"/>
        </a:p>
      </dgm:t>
    </dgm:pt>
    <dgm:pt modelId="{771574C7-AE4D-42DA-958B-F80E8F7D0F62}" type="parTrans" cxnId="{EB2CA7DB-8732-4977-B562-CA8A10965086}">
      <dgm:prSet/>
      <dgm:spPr/>
      <dgm:t>
        <a:bodyPr/>
        <a:lstStyle/>
        <a:p>
          <a:endParaRPr lang="en-US"/>
        </a:p>
      </dgm:t>
    </dgm:pt>
    <dgm:pt modelId="{0FB3B3E5-E807-427E-8062-1BBBAB525F96}" type="sibTrans" cxnId="{EB2CA7DB-8732-4977-B562-CA8A10965086}">
      <dgm:prSet/>
      <dgm:spPr/>
      <dgm:t>
        <a:bodyPr/>
        <a:lstStyle/>
        <a:p>
          <a:endParaRPr lang="en-US"/>
        </a:p>
      </dgm:t>
    </dgm:pt>
    <dgm:pt modelId="{F2931442-D0CF-4392-95C2-4362307FC808}">
      <dgm:prSet/>
      <dgm:spPr/>
      <dgm:t>
        <a:bodyPr/>
        <a:lstStyle/>
        <a:p>
          <a:pPr>
            <a:defRPr cap="all"/>
          </a:pPr>
          <a:r>
            <a:rPr lang="en-US" b="0" i="0"/>
            <a:t>- Plan for dagen</a:t>
          </a:r>
          <a:endParaRPr lang="en-US"/>
        </a:p>
      </dgm:t>
    </dgm:pt>
    <dgm:pt modelId="{BCC2ADE6-26A5-455A-A67E-23598F23DE77}" type="parTrans" cxnId="{3941ACF1-9899-48F4-9711-4FCE8E6DA10F}">
      <dgm:prSet/>
      <dgm:spPr/>
      <dgm:t>
        <a:bodyPr/>
        <a:lstStyle/>
        <a:p>
          <a:endParaRPr lang="en-US"/>
        </a:p>
      </dgm:t>
    </dgm:pt>
    <dgm:pt modelId="{D1F74911-584C-437E-B380-AEA44F909923}" type="sibTrans" cxnId="{3941ACF1-9899-48F4-9711-4FCE8E6DA10F}">
      <dgm:prSet/>
      <dgm:spPr/>
      <dgm:t>
        <a:bodyPr/>
        <a:lstStyle/>
        <a:p>
          <a:endParaRPr lang="en-US"/>
        </a:p>
      </dgm:t>
    </dgm:pt>
    <dgm:pt modelId="{1ABA2F43-F48D-4ED2-B8BD-B8E7078AB0FA}">
      <dgm:prSet/>
      <dgm:spPr/>
      <dgm:t>
        <a:bodyPr/>
        <a:lstStyle/>
        <a:p>
          <a:pPr>
            <a:defRPr cap="all"/>
          </a:pPr>
          <a:r>
            <a:rPr lang="en-US" b="0" i="0" dirty="0"/>
            <a:t>-</a:t>
          </a:r>
          <a:r>
            <a:rPr lang="en-US" b="0" i="0" dirty="0" err="1"/>
            <a:t>Uddeling</a:t>
          </a:r>
          <a:r>
            <a:rPr lang="en-US" b="0" i="0" dirty="0"/>
            <a:t> </a:t>
          </a:r>
          <a:r>
            <a:rPr lang="en-US" b="0" i="0" dirty="0" err="1"/>
            <a:t>af</a:t>
          </a:r>
          <a:r>
            <a:rPr lang="en-US" b="0" i="0" dirty="0"/>
            <a:t> issues</a:t>
          </a:r>
          <a:endParaRPr lang="en-US" dirty="0"/>
        </a:p>
      </dgm:t>
    </dgm:pt>
    <dgm:pt modelId="{241413F2-577A-4A82-AC7F-17009D5E0DBA}" type="parTrans" cxnId="{574A4F86-D724-4519-BFB6-828686792294}">
      <dgm:prSet/>
      <dgm:spPr/>
      <dgm:t>
        <a:bodyPr/>
        <a:lstStyle/>
        <a:p>
          <a:endParaRPr lang="en-US"/>
        </a:p>
      </dgm:t>
    </dgm:pt>
    <dgm:pt modelId="{E8F2DAAA-4461-475E-9F0D-C0AA40EE40F4}" type="sibTrans" cxnId="{574A4F86-D724-4519-BFB6-828686792294}">
      <dgm:prSet/>
      <dgm:spPr/>
      <dgm:t>
        <a:bodyPr/>
        <a:lstStyle/>
        <a:p>
          <a:endParaRPr lang="en-US"/>
        </a:p>
      </dgm:t>
    </dgm:pt>
    <dgm:pt modelId="{D4660376-42D6-46C9-BF2C-F2BDD19C5ADA}" type="pres">
      <dgm:prSet presAssocID="{690665F4-F8F0-4829-A8B4-BFE85B7A30C0}" presName="root" presStyleCnt="0">
        <dgm:presLayoutVars>
          <dgm:dir/>
          <dgm:resizeHandles val="exact"/>
        </dgm:presLayoutVars>
      </dgm:prSet>
      <dgm:spPr/>
    </dgm:pt>
    <dgm:pt modelId="{D947C82E-65A0-418D-9619-23B16AB39A94}" type="pres">
      <dgm:prSet presAssocID="{EA04F00D-0B9E-4B56-8ECA-7E3641B5D45A}" presName="compNode" presStyleCnt="0"/>
      <dgm:spPr/>
    </dgm:pt>
    <dgm:pt modelId="{ED4C4E20-2E8D-46A2-89EB-7420EBE53EF6}" type="pres">
      <dgm:prSet presAssocID="{EA04F00D-0B9E-4B56-8ECA-7E3641B5D45A}" presName="iconBgRect" presStyleLbl="bgShp" presStyleIdx="0" presStyleCnt="3"/>
      <dgm:spPr/>
    </dgm:pt>
    <dgm:pt modelId="{577E05B0-D07D-43F5-B653-7B45E4DB9916}" type="pres">
      <dgm:prSet presAssocID="{EA04F00D-0B9E-4B56-8ECA-7E3641B5D4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fkrydsning"/>
        </a:ext>
      </dgm:extLst>
    </dgm:pt>
    <dgm:pt modelId="{FBE1AA35-D585-4529-B82A-0D31054D2615}" type="pres">
      <dgm:prSet presAssocID="{EA04F00D-0B9E-4B56-8ECA-7E3641B5D45A}" presName="spaceRect" presStyleCnt="0"/>
      <dgm:spPr/>
    </dgm:pt>
    <dgm:pt modelId="{1ED8D9B3-1CED-4099-BF75-6F1D1DC63717}" type="pres">
      <dgm:prSet presAssocID="{EA04F00D-0B9E-4B56-8ECA-7E3641B5D45A}" presName="textRect" presStyleLbl="revTx" presStyleIdx="0" presStyleCnt="3">
        <dgm:presLayoutVars>
          <dgm:chMax val="1"/>
          <dgm:chPref val="1"/>
        </dgm:presLayoutVars>
      </dgm:prSet>
      <dgm:spPr/>
    </dgm:pt>
    <dgm:pt modelId="{FB57C1F9-E1DE-4AE1-881F-DA8185868662}" type="pres">
      <dgm:prSet presAssocID="{0FB3B3E5-E807-427E-8062-1BBBAB525F96}" presName="sibTrans" presStyleCnt="0"/>
      <dgm:spPr/>
    </dgm:pt>
    <dgm:pt modelId="{B585E3AB-066F-454D-8F31-BC89AA41BBE9}" type="pres">
      <dgm:prSet presAssocID="{F2931442-D0CF-4392-95C2-4362307FC808}" presName="compNode" presStyleCnt="0"/>
      <dgm:spPr/>
    </dgm:pt>
    <dgm:pt modelId="{01131678-CCF1-4C0E-BD76-147EC0252BF4}" type="pres">
      <dgm:prSet presAssocID="{F2931442-D0CF-4392-95C2-4362307FC808}" presName="iconBgRect" presStyleLbl="bgShp" presStyleIdx="1" presStyleCnt="3"/>
      <dgm:spPr/>
    </dgm:pt>
    <dgm:pt modelId="{0404DED1-78FA-478B-BF94-04952BDC0168}" type="pres">
      <dgm:prSet presAssocID="{F2931442-D0CF-4392-95C2-4362307FC8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AA6E6C7E-25A1-42C0-B722-69757183B78B}" type="pres">
      <dgm:prSet presAssocID="{F2931442-D0CF-4392-95C2-4362307FC808}" presName="spaceRect" presStyleCnt="0"/>
      <dgm:spPr/>
    </dgm:pt>
    <dgm:pt modelId="{1C5A2A41-5EF8-4206-8593-BC8BAC914A68}" type="pres">
      <dgm:prSet presAssocID="{F2931442-D0CF-4392-95C2-4362307FC808}" presName="textRect" presStyleLbl="revTx" presStyleIdx="1" presStyleCnt="3">
        <dgm:presLayoutVars>
          <dgm:chMax val="1"/>
          <dgm:chPref val="1"/>
        </dgm:presLayoutVars>
      </dgm:prSet>
      <dgm:spPr/>
    </dgm:pt>
    <dgm:pt modelId="{B81DC8A8-E125-4E43-8A56-83BA5583FB8D}" type="pres">
      <dgm:prSet presAssocID="{D1F74911-584C-437E-B380-AEA44F909923}" presName="sibTrans" presStyleCnt="0"/>
      <dgm:spPr/>
    </dgm:pt>
    <dgm:pt modelId="{1A1A3C91-6474-4C7B-AD73-602FB8765E76}" type="pres">
      <dgm:prSet presAssocID="{1ABA2F43-F48D-4ED2-B8BD-B8E7078AB0FA}" presName="compNode" presStyleCnt="0"/>
      <dgm:spPr/>
    </dgm:pt>
    <dgm:pt modelId="{E4046D34-282E-4739-A6EE-221C91C9D9EA}" type="pres">
      <dgm:prSet presAssocID="{1ABA2F43-F48D-4ED2-B8BD-B8E7078AB0FA}" presName="iconBgRect" presStyleLbl="bgShp" presStyleIdx="2" presStyleCnt="3"/>
      <dgm:spPr/>
    </dgm:pt>
    <dgm:pt modelId="{21DA4759-0D17-44F5-9148-11C31B3BCDDE}" type="pres">
      <dgm:prSet presAssocID="{1ABA2F43-F48D-4ED2-B8BD-B8E7078AB0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stbil"/>
        </a:ext>
      </dgm:extLst>
    </dgm:pt>
    <dgm:pt modelId="{E849E149-DD1D-4DE4-8651-EE1044AD0A78}" type="pres">
      <dgm:prSet presAssocID="{1ABA2F43-F48D-4ED2-B8BD-B8E7078AB0FA}" presName="spaceRect" presStyleCnt="0"/>
      <dgm:spPr/>
    </dgm:pt>
    <dgm:pt modelId="{8CD287AA-4F83-4B76-9991-3C914EA90B68}" type="pres">
      <dgm:prSet presAssocID="{1ABA2F43-F48D-4ED2-B8BD-B8E7078AB0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95AC92A-1286-4CA6-A1CD-90AE883A105C}" type="presOf" srcId="{1ABA2F43-F48D-4ED2-B8BD-B8E7078AB0FA}" destId="{8CD287AA-4F83-4B76-9991-3C914EA90B68}" srcOrd="0" destOrd="0" presId="urn:microsoft.com/office/officeart/2018/5/layout/IconCircleLabelList"/>
    <dgm:cxn modelId="{940BD733-6683-42C3-9274-B94A5D6DFE06}" type="presOf" srcId="{EA04F00D-0B9E-4B56-8ECA-7E3641B5D45A}" destId="{1ED8D9B3-1CED-4099-BF75-6F1D1DC63717}" srcOrd="0" destOrd="0" presId="urn:microsoft.com/office/officeart/2018/5/layout/IconCircleLabelList"/>
    <dgm:cxn modelId="{82199F34-CE89-4D59-A1AB-03264C278F45}" type="presOf" srcId="{690665F4-F8F0-4829-A8B4-BFE85B7A30C0}" destId="{D4660376-42D6-46C9-BF2C-F2BDD19C5ADA}" srcOrd="0" destOrd="0" presId="urn:microsoft.com/office/officeart/2018/5/layout/IconCircleLabelList"/>
    <dgm:cxn modelId="{574A4F86-D724-4519-BFB6-828686792294}" srcId="{690665F4-F8F0-4829-A8B4-BFE85B7A30C0}" destId="{1ABA2F43-F48D-4ED2-B8BD-B8E7078AB0FA}" srcOrd="2" destOrd="0" parTransId="{241413F2-577A-4A82-AC7F-17009D5E0DBA}" sibTransId="{E8F2DAAA-4461-475E-9F0D-C0AA40EE40F4}"/>
    <dgm:cxn modelId="{F11B2F98-6592-4078-8285-CCE1EC2435C2}" type="presOf" srcId="{F2931442-D0CF-4392-95C2-4362307FC808}" destId="{1C5A2A41-5EF8-4206-8593-BC8BAC914A68}" srcOrd="0" destOrd="0" presId="urn:microsoft.com/office/officeart/2018/5/layout/IconCircleLabelList"/>
    <dgm:cxn modelId="{EB2CA7DB-8732-4977-B562-CA8A10965086}" srcId="{690665F4-F8F0-4829-A8B4-BFE85B7A30C0}" destId="{EA04F00D-0B9E-4B56-8ECA-7E3641B5D45A}" srcOrd="0" destOrd="0" parTransId="{771574C7-AE4D-42DA-958B-F80E8F7D0F62}" sibTransId="{0FB3B3E5-E807-427E-8062-1BBBAB525F96}"/>
    <dgm:cxn modelId="{3941ACF1-9899-48F4-9711-4FCE8E6DA10F}" srcId="{690665F4-F8F0-4829-A8B4-BFE85B7A30C0}" destId="{F2931442-D0CF-4392-95C2-4362307FC808}" srcOrd="1" destOrd="0" parTransId="{BCC2ADE6-26A5-455A-A67E-23598F23DE77}" sibTransId="{D1F74911-584C-437E-B380-AEA44F909923}"/>
    <dgm:cxn modelId="{2CD2287D-E7CB-4B31-8C69-DF06532FB23E}" type="presParOf" srcId="{D4660376-42D6-46C9-BF2C-F2BDD19C5ADA}" destId="{D947C82E-65A0-418D-9619-23B16AB39A94}" srcOrd="0" destOrd="0" presId="urn:microsoft.com/office/officeart/2018/5/layout/IconCircleLabelList"/>
    <dgm:cxn modelId="{9618DF04-A9FE-47C3-A32F-7E34907D1D6B}" type="presParOf" srcId="{D947C82E-65A0-418D-9619-23B16AB39A94}" destId="{ED4C4E20-2E8D-46A2-89EB-7420EBE53EF6}" srcOrd="0" destOrd="0" presId="urn:microsoft.com/office/officeart/2018/5/layout/IconCircleLabelList"/>
    <dgm:cxn modelId="{AA0D9BF0-1013-431B-B7E9-825FB8F75591}" type="presParOf" srcId="{D947C82E-65A0-418D-9619-23B16AB39A94}" destId="{577E05B0-D07D-43F5-B653-7B45E4DB9916}" srcOrd="1" destOrd="0" presId="urn:microsoft.com/office/officeart/2018/5/layout/IconCircleLabelList"/>
    <dgm:cxn modelId="{1F24EB44-47D1-4C79-B82E-06E411B32175}" type="presParOf" srcId="{D947C82E-65A0-418D-9619-23B16AB39A94}" destId="{FBE1AA35-D585-4529-B82A-0D31054D2615}" srcOrd="2" destOrd="0" presId="urn:microsoft.com/office/officeart/2018/5/layout/IconCircleLabelList"/>
    <dgm:cxn modelId="{DEACC0A6-13C1-46C3-AE8F-E306657FC2BB}" type="presParOf" srcId="{D947C82E-65A0-418D-9619-23B16AB39A94}" destId="{1ED8D9B3-1CED-4099-BF75-6F1D1DC63717}" srcOrd="3" destOrd="0" presId="urn:microsoft.com/office/officeart/2018/5/layout/IconCircleLabelList"/>
    <dgm:cxn modelId="{F7E0E284-E56B-4DC7-B20A-FBE664853E28}" type="presParOf" srcId="{D4660376-42D6-46C9-BF2C-F2BDD19C5ADA}" destId="{FB57C1F9-E1DE-4AE1-881F-DA8185868662}" srcOrd="1" destOrd="0" presId="urn:microsoft.com/office/officeart/2018/5/layout/IconCircleLabelList"/>
    <dgm:cxn modelId="{83549F55-B747-4102-BB93-668441525BF8}" type="presParOf" srcId="{D4660376-42D6-46C9-BF2C-F2BDD19C5ADA}" destId="{B585E3AB-066F-454D-8F31-BC89AA41BBE9}" srcOrd="2" destOrd="0" presId="urn:microsoft.com/office/officeart/2018/5/layout/IconCircleLabelList"/>
    <dgm:cxn modelId="{D81BB4CB-CFB9-4495-9239-61BF72A17ABC}" type="presParOf" srcId="{B585E3AB-066F-454D-8F31-BC89AA41BBE9}" destId="{01131678-CCF1-4C0E-BD76-147EC0252BF4}" srcOrd="0" destOrd="0" presId="urn:microsoft.com/office/officeart/2018/5/layout/IconCircleLabelList"/>
    <dgm:cxn modelId="{A739211E-F69A-4F00-A6CE-EF8632743E30}" type="presParOf" srcId="{B585E3AB-066F-454D-8F31-BC89AA41BBE9}" destId="{0404DED1-78FA-478B-BF94-04952BDC0168}" srcOrd="1" destOrd="0" presId="urn:microsoft.com/office/officeart/2018/5/layout/IconCircleLabelList"/>
    <dgm:cxn modelId="{6F1F8A42-81F9-4FB4-A67F-6BA61439FDAF}" type="presParOf" srcId="{B585E3AB-066F-454D-8F31-BC89AA41BBE9}" destId="{AA6E6C7E-25A1-42C0-B722-69757183B78B}" srcOrd="2" destOrd="0" presId="urn:microsoft.com/office/officeart/2018/5/layout/IconCircleLabelList"/>
    <dgm:cxn modelId="{4D935CA1-D845-4DB6-BA33-B533240D4341}" type="presParOf" srcId="{B585E3AB-066F-454D-8F31-BC89AA41BBE9}" destId="{1C5A2A41-5EF8-4206-8593-BC8BAC914A68}" srcOrd="3" destOrd="0" presId="urn:microsoft.com/office/officeart/2018/5/layout/IconCircleLabelList"/>
    <dgm:cxn modelId="{9800F46C-4370-4A91-AC99-9C576ED9E1EA}" type="presParOf" srcId="{D4660376-42D6-46C9-BF2C-F2BDD19C5ADA}" destId="{B81DC8A8-E125-4E43-8A56-83BA5583FB8D}" srcOrd="3" destOrd="0" presId="urn:microsoft.com/office/officeart/2018/5/layout/IconCircleLabelList"/>
    <dgm:cxn modelId="{D986F19C-D7B5-4FD9-A629-33C1B6094D01}" type="presParOf" srcId="{D4660376-42D6-46C9-BF2C-F2BDD19C5ADA}" destId="{1A1A3C91-6474-4C7B-AD73-602FB8765E76}" srcOrd="4" destOrd="0" presId="urn:microsoft.com/office/officeart/2018/5/layout/IconCircleLabelList"/>
    <dgm:cxn modelId="{A0192D28-BDFE-4BE4-A869-167E77032FE0}" type="presParOf" srcId="{1A1A3C91-6474-4C7B-AD73-602FB8765E76}" destId="{E4046D34-282E-4739-A6EE-221C91C9D9EA}" srcOrd="0" destOrd="0" presId="urn:microsoft.com/office/officeart/2018/5/layout/IconCircleLabelList"/>
    <dgm:cxn modelId="{D704590F-40BB-4677-BACF-BFB1439EA3B9}" type="presParOf" srcId="{1A1A3C91-6474-4C7B-AD73-602FB8765E76}" destId="{21DA4759-0D17-44F5-9148-11C31B3BCDDE}" srcOrd="1" destOrd="0" presId="urn:microsoft.com/office/officeart/2018/5/layout/IconCircleLabelList"/>
    <dgm:cxn modelId="{2709A647-6E9B-4B15-84F4-F81B6C4B3A43}" type="presParOf" srcId="{1A1A3C91-6474-4C7B-AD73-602FB8765E76}" destId="{E849E149-DD1D-4DE4-8651-EE1044AD0A78}" srcOrd="2" destOrd="0" presId="urn:microsoft.com/office/officeart/2018/5/layout/IconCircleLabelList"/>
    <dgm:cxn modelId="{668B3C95-1339-4EEF-916A-2C5DD000AAC9}" type="presParOf" srcId="{1A1A3C91-6474-4C7B-AD73-602FB8765E76}" destId="{8CD287AA-4F83-4B76-9991-3C914EA90B6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C4E20-2E8D-46A2-89EB-7420EBE53EF6}">
      <dsp:nvSpPr>
        <dsp:cNvPr id="0" name=""/>
        <dsp:cNvSpPr/>
      </dsp:nvSpPr>
      <dsp:spPr>
        <a:xfrm>
          <a:off x="560520" y="680240"/>
          <a:ext cx="1612687" cy="16126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E05B0-D07D-43F5-B653-7B45E4DB9916}">
      <dsp:nvSpPr>
        <dsp:cNvPr id="0" name=""/>
        <dsp:cNvSpPr/>
      </dsp:nvSpPr>
      <dsp:spPr>
        <a:xfrm>
          <a:off x="904208" y="1023928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8D9B3-1CED-4099-BF75-6F1D1DC63717}">
      <dsp:nvSpPr>
        <dsp:cNvPr id="0" name=""/>
        <dsp:cNvSpPr/>
      </dsp:nvSpPr>
      <dsp:spPr>
        <a:xfrm>
          <a:off x="44989" y="2795240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i="0" kern="1200"/>
            <a:t>- Valg af Scrum master</a:t>
          </a:r>
          <a:endParaRPr lang="en-US" sz="2500" kern="1200"/>
        </a:p>
      </dsp:txBody>
      <dsp:txXfrm>
        <a:off x="44989" y="2795240"/>
        <a:ext cx="2643750" cy="720000"/>
      </dsp:txXfrm>
    </dsp:sp>
    <dsp:sp modelId="{01131678-CCF1-4C0E-BD76-147EC0252BF4}">
      <dsp:nvSpPr>
        <dsp:cNvPr id="0" name=""/>
        <dsp:cNvSpPr/>
      </dsp:nvSpPr>
      <dsp:spPr>
        <a:xfrm>
          <a:off x="3666926" y="680240"/>
          <a:ext cx="1612687" cy="16126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4DED1-78FA-478B-BF94-04952BDC0168}">
      <dsp:nvSpPr>
        <dsp:cNvPr id="0" name=""/>
        <dsp:cNvSpPr/>
      </dsp:nvSpPr>
      <dsp:spPr>
        <a:xfrm>
          <a:off x="4010614" y="1023928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A2A41-5EF8-4206-8593-BC8BAC914A68}">
      <dsp:nvSpPr>
        <dsp:cNvPr id="0" name=""/>
        <dsp:cNvSpPr/>
      </dsp:nvSpPr>
      <dsp:spPr>
        <a:xfrm>
          <a:off x="3151395" y="2795240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i="0" kern="1200"/>
            <a:t>- Plan for dagen</a:t>
          </a:r>
          <a:endParaRPr lang="en-US" sz="2500" kern="1200"/>
        </a:p>
      </dsp:txBody>
      <dsp:txXfrm>
        <a:off x="3151395" y="2795240"/>
        <a:ext cx="2643750" cy="720000"/>
      </dsp:txXfrm>
    </dsp:sp>
    <dsp:sp modelId="{E4046D34-282E-4739-A6EE-221C91C9D9EA}">
      <dsp:nvSpPr>
        <dsp:cNvPr id="0" name=""/>
        <dsp:cNvSpPr/>
      </dsp:nvSpPr>
      <dsp:spPr>
        <a:xfrm>
          <a:off x="6773333" y="680240"/>
          <a:ext cx="1612687" cy="16126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A4759-0D17-44F5-9148-11C31B3BCDDE}">
      <dsp:nvSpPr>
        <dsp:cNvPr id="0" name=""/>
        <dsp:cNvSpPr/>
      </dsp:nvSpPr>
      <dsp:spPr>
        <a:xfrm>
          <a:off x="7117020" y="1023928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287AA-4F83-4B76-9991-3C914EA90B68}">
      <dsp:nvSpPr>
        <dsp:cNvPr id="0" name=""/>
        <dsp:cNvSpPr/>
      </dsp:nvSpPr>
      <dsp:spPr>
        <a:xfrm>
          <a:off x="6257801" y="2795240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i="0" kern="1200" dirty="0"/>
            <a:t>-</a:t>
          </a:r>
          <a:r>
            <a:rPr lang="en-US" sz="2500" b="0" i="0" kern="1200" dirty="0" err="1"/>
            <a:t>Uddeling</a:t>
          </a:r>
          <a:r>
            <a:rPr lang="en-US" sz="2500" b="0" i="0" kern="1200" dirty="0"/>
            <a:t> </a:t>
          </a:r>
          <a:r>
            <a:rPr lang="en-US" sz="2500" b="0" i="0" kern="1200" dirty="0" err="1"/>
            <a:t>af</a:t>
          </a:r>
          <a:r>
            <a:rPr lang="en-US" sz="2500" b="0" i="0" kern="1200" dirty="0"/>
            <a:t> issues</a:t>
          </a:r>
          <a:endParaRPr lang="en-US" sz="2500" kern="1200" dirty="0"/>
        </a:p>
      </dsp:txBody>
      <dsp:txXfrm>
        <a:off x="6257801" y="2795240"/>
        <a:ext cx="26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6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1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91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82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88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82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15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1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8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5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6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3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6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99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ithub.com/users/jepwebbe/projects/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C3810-0BB2-440D-94D2-9BE4D4477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36" y="-2112479"/>
            <a:ext cx="5221185" cy="3072015"/>
          </a:xfrm>
        </p:spPr>
        <p:txBody>
          <a:bodyPr anchor="b">
            <a:normAutofit/>
          </a:bodyPr>
          <a:lstStyle/>
          <a:p>
            <a:r>
              <a:rPr lang="en-US" dirty="0"/>
              <a:t>Vespa - SCRUM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1378FBB-534B-434F-86CA-5038C02C7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898" y="1663172"/>
            <a:ext cx="5221185" cy="4280427"/>
          </a:xfrm>
        </p:spPr>
        <p:txBody>
          <a:bodyPr anchor="t">
            <a:normAutofit/>
          </a:bodyPr>
          <a:lstStyle/>
          <a:p>
            <a:r>
              <a:rPr lang="en-US" dirty="0"/>
              <a:t>Med:</a:t>
            </a:r>
          </a:p>
          <a:p>
            <a:r>
              <a:rPr lang="en-US" dirty="0"/>
              <a:t>Frederik</a:t>
            </a:r>
          </a:p>
          <a:p>
            <a:r>
              <a:rPr lang="en-US" dirty="0" err="1"/>
              <a:t>Jannick</a:t>
            </a:r>
            <a:endParaRPr lang="en-US" dirty="0"/>
          </a:p>
          <a:p>
            <a:r>
              <a:rPr lang="en-US" dirty="0" err="1"/>
              <a:t>Svend</a:t>
            </a:r>
            <a:endParaRPr lang="en-US" dirty="0"/>
          </a:p>
          <a:p>
            <a:r>
              <a:rPr lang="en-US" dirty="0"/>
              <a:t>Jeppe</a:t>
            </a:r>
          </a:p>
          <a:p>
            <a:r>
              <a:rPr lang="en-US" dirty="0"/>
              <a:t>Daniel R.</a:t>
            </a:r>
          </a:p>
          <a:p>
            <a:endParaRPr lang="da-DK" dirty="0"/>
          </a:p>
        </p:txBody>
      </p:sp>
      <p:pic>
        <p:nvPicPr>
          <p:cNvPr id="1026" name="Picture 2" descr="Top 10 Just Best Friends Forever Things | India.com">
            <a:extLst>
              <a:ext uri="{FF2B5EF4-FFF2-40B4-BE49-F238E27FC236}">
                <a16:creationId xmlns:a16="http://schemas.microsoft.com/office/drawing/2014/main" id="{D5585868-76AB-4689-9C74-304DA878D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409" y="1294646"/>
            <a:ext cx="6405669" cy="427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60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A32CE-75FD-4F71-9E19-E2E143E9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383" y="-1445660"/>
            <a:ext cx="9144000" cy="2387600"/>
          </a:xfrm>
        </p:spPr>
        <p:txBody>
          <a:bodyPr/>
          <a:lstStyle/>
          <a:p>
            <a:r>
              <a:rPr lang="en-US" dirty="0"/>
              <a:t>Sprint planning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9D8EE49-74B7-432C-9AED-644E2CCBB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8131" y="5412178"/>
            <a:ext cx="9144000" cy="1655762"/>
          </a:xfrm>
        </p:spPr>
        <p:txBody>
          <a:bodyPr/>
          <a:lstStyle/>
          <a:p>
            <a:r>
              <a:rPr lang="da-DK" dirty="0">
                <a:hlinkClick r:id="rId2"/>
              </a:rPr>
              <a:t>https://github.com/users/jepwebbe/projects/2</a:t>
            </a:r>
            <a:endParaRPr lang="da-DK" dirty="0"/>
          </a:p>
          <a:p>
            <a:r>
              <a:rPr lang="da-DK" dirty="0"/>
              <a:t>Sprint planlagt vha. </a:t>
            </a:r>
            <a:r>
              <a:rPr lang="da-DK" dirty="0" err="1"/>
              <a:t>github</a:t>
            </a:r>
            <a:r>
              <a:rPr lang="da-DK" dirty="0"/>
              <a:t> </a:t>
            </a:r>
            <a:r>
              <a:rPr lang="da-DK" dirty="0" err="1"/>
              <a:t>projects</a:t>
            </a:r>
            <a:endParaRPr lang="da-DK" dirty="0"/>
          </a:p>
        </p:txBody>
      </p:sp>
      <p:pic>
        <p:nvPicPr>
          <p:cNvPr id="2050" name="Picture 2" descr="Planning support – euroclima">
            <a:extLst>
              <a:ext uri="{FF2B5EF4-FFF2-40B4-BE49-F238E27FC236}">
                <a16:creationId xmlns:a16="http://schemas.microsoft.com/office/drawing/2014/main" id="{9799E016-ECF8-40F1-95BB-CE3BFEADD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4" y="1228725"/>
            <a:ext cx="6048375" cy="403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82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3423D-5A75-4334-8F85-A01F42DA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65BBECC-5D8B-4EBA-8576-300E48BE5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frihed</a:t>
            </a:r>
            <a:r>
              <a:rPr lang="en-US" dirty="0"/>
              <a:t> under </a:t>
            </a:r>
            <a:r>
              <a:rPr lang="en-US" dirty="0" err="1"/>
              <a:t>ansvar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Fælles</a:t>
            </a:r>
            <a:r>
              <a:rPr lang="en-US" dirty="0"/>
              <a:t> teams </a:t>
            </a:r>
            <a:r>
              <a:rPr lang="en-US" dirty="0" err="1"/>
              <a:t>kanal</a:t>
            </a:r>
            <a:r>
              <a:rPr lang="en-US" dirty="0"/>
              <a:t> – plus </a:t>
            </a:r>
            <a:r>
              <a:rPr lang="en-US" dirty="0" err="1"/>
              <a:t>skole</a:t>
            </a:r>
            <a:r>
              <a:rPr lang="en-US" dirty="0"/>
              <a:t>.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250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B33D1F-5767-406F-9136-24C5F32C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Vores side – product backlog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71E7145-B635-4698-9A2F-D029C4D470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668032"/>
            <a:ext cx="6270662" cy="2618000"/>
          </a:xfrm>
          <a:prstGeom prst="rect">
            <a:avLst/>
          </a:prstGeom>
          <a:effectLst/>
        </p:spPr>
      </p:pic>
      <p:sp>
        <p:nvSpPr>
          <p:cNvPr id="26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C08E55B-742D-40BA-A6C6-92666AFB22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4" y="3780358"/>
            <a:ext cx="6270662" cy="210067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8418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EBFB2-3355-4347-AAAF-96285755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dirty="0"/>
              <a:t>Sprint review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33E7C3-35A2-4918-A964-E0E6A0D7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/>
          </a:bodyPr>
          <a:lstStyle/>
          <a:p>
            <a:r>
              <a:rPr lang="en-US" dirty="0" err="1"/>
              <a:t>Opsamling</a:t>
            </a:r>
            <a:r>
              <a:rPr lang="en-US" dirty="0"/>
              <a:t> for </a:t>
            </a:r>
            <a:r>
              <a:rPr lang="en-US" dirty="0" err="1"/>
              <a:t>dagen</a:t>
            </a:r>
            <a:endParaRPr lang="en-US" dirty="0"/>
          </a:p>
          <a:p>
            <a:r>
              <a:rPr lang="en-US" dirty="0"/>
              <a:t>Har der </a:t>
            </a:r>
            <a:r>
              <a:rPr lang="en-US" dirty="0" err="1"/>
              <a:t>været</a:t>
            </a:r>
            <a:r>
              <a:rPr lang="en-US" dirty="0"/>
              <a:t> </a:t>
            </a:r>
            <a:r>
              <a:rPr lang="en-US" dirty="0" err="1"/>
              <a:t>problemer</a:t>
            </a:r>
            <a:endParaRPr lang="en-US" dirty="0"/>
          </a:p>
          <a:p>
            <a:r>
              <a:rPr lang="en-US" dirty="0" err="1"/>
              <a:t>Hvordan</a:t>
            </a:r>
            <a:r>
              <a:rPr lang="en-US" dirty="0"/>
              <a:t> ser det </a:t>
            </a:r>
            <a:r>
              <a:rPr lang="en-US" dirty="0" err="1"/>
              <a:t>ud</a:t>
            </a:r>
            <a:r>
              <a:rPr lang="en-US" dirty="0"/>
              <a:t> I forhold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tidsplanen</a:t>
            </a:r>
            <a:r>
              <a:rPr lang="en-US" dirty="0"/>
              <a:t>?</a:t>
            </a:r>
            <a:endParaRPr lang="da-DK" dirty="0"/>
          </a:p>
        </p:txBody>
      </p:sp>
      <p:pic>
        <p:nvPicPr>
          <p:cNvPr id="3074" name="Picture 2" descr="Managing meetings | LearnEnglish">
            <a:extLst>
              <a:ext uri="{FF2B5EF4-FFF2-40B4-BE49-F238E27FC236}">
                <a16:creationId xmlns:a16="http://schemas.microsoft.com/office/drawing/2014/main" id="{70231510-633D-4019-9C0A-1897FCEAB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1" r="15033" b="2"/>
          <a:stretch/>
        </p:blipFill>
        <p:spPr bwMode="auto"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59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5DB82-F449-419D-991C-C142F41D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Daily Scrum</a:t>
            </a:r>
            <a:endParaRPr lang="da-D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6C72533E-7C0A-466D-AE20-BFB8F0165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704965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44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BD724-E830-4B60-ADB4-9EC2591E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Tidsplan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711E2B-DB8A-4B58-B6A4-6E074FD0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Nåede</a:t>
            </a:r>
            <a:r>
              <a:rPr lang="en-US" dirty="0"/>
              <a:t> I </a:t>
            </a:r>
            <a:r>
              <a:rPr lang="en-US" dirty="0" err="1"/>
              <a:t>mål</a:t>
            </a:r>
            <a:r>
              <a:rPr lang="en-US" dirty="0"/>
              <a:t> med </a:t>
            </a:r>
            <a:r>
              <a:rPr lang="en-US" dirty="0" err="1"/>
              <a:t>hvert</a:t>
            </a:r>
            <a:r>
              <a:rPr lang="en-US" dirty="0"/>
              <a:t> sprint</a:t>
            </a:r>
          </a:p>
          <a:p>
            <a:r>
              <a:rPr lang="en-US" dirty="0" err="1"/>
              <a:t>Overholde</a:t>
            </a:r>
            <a:r>
              <a:rPr lang="en-US" dirty="0"/>
              <a:t> </a:t>
            </a:r>
            <a:r>
              <a:rPr lang="en-US" dirty="0" err="1"/>
              <a:t>tidsplan</a:t>
            </a:r>
            <a:endParaRPr lang="en-US" dirty="0"/>
          </a:p>
          <a:p>
            <a:r>
              <a:rPr lang="en-US" dirty="0" err="1"/>
              <a:t>Havde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deadline – </a:t>
            </a:r>
            <a:r>
              <a:rPr lang="en-US" dirty="0" err="1"/>
              <a:t>nyt</a:t>
            </a:r>
            <a:r>
              <a:rPr lang="en-US" dirty="0"/>
              <a:t> issue </a:t>
            </a:r>
            <a:r>
              <a:rPr lang="en-US" dirty="0" err="1"/>
              <a:t>hver</a:t>
            </a:r>
            <a:r>
              <a:rPr lang="en-US" dirty="0"/>
              <a:t> </a:t>
            </a:r>
            <a:r>
              <a:rPr lang="en-US" dirty="0" err="1"/>
              <a:t>dag</a:t>
            </a:r>
            <a:r>
              <a:rPr lang="en-US" dirty="0"/>
              <a:t>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3391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101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Vespa - SCRUM</vt:lpstr>
      <vt:lpstr>Sprint planning</vt:lpstr>
      <vt:lpstr>Sprint backlog</vt:lpstr>
      <vt:lpstr>Vores side – product backlog</vt:lpstr>
      <vt:lpstr>Sprint review</vt:lpstr>
      <vt:lpstr>Daily Scrum</vt:lpstr>
      <vt:lpstr>Tidsplan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Vespa - SCRUM</dc:title>
  <dc:creator>Frederik Skrubbeltrang</dc:creator>
  <cp:lastModifiedBy>Frederik Skrubbeltrang</cp:lastModifiedBy>
  <cp:revision>1</cp:revision>
  <dcterms:created xsi:type="dcterms:W3CDTF">2022-02-18T07:22:11Z</dcterms:created>
  <dcterms:modified xsi:type="dcterms:W3CDTF">2022-02-18T08:00:33Z</dcterms:modified>
</cp:coreProperties>
</file>