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C29A-4D03-45C1-82F7-BA21F1EFB99F}" type="datetimeFigureOut">
              <a:rPr lang="en-PH" smtClean="0"/>
              <a:t>23/11/2020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A7C4-3D18-4D57-8D86-BC4F90BF3D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7354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C29A-4D03-45C1-82F7-BA21F1EFB99F}" type="datetimeFigureOut">
              <a:rPr lang="en-PH" smtClean="0"/>
              <a:t>23/11/2020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A7C4-3D18-4D57-8D86-BC4F90BF3D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81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C29A-4D03-45C1-82F7-BA21F1EFB99F}" type="datetimeFigureOut">
              <a:rPr lang="en-PH" smtClean="0"/>
              <a:t>23/11/2020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A7C4-3D18-4D57-8D86-BC4F90BF3D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259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C29A-4D03-45C1-82F7-BA21F1EFB99F}" type="datetimeFigureOut">
              <a:rPr lang="en-PH" smtClean="0"/>
              <a:t>23/11/2020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A7C4-3D18-4D57-8D86-BC4F90BF3D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095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C29A-4D03-45C1-82F7-BA21F1EFB99F}" type="datetimeFigureOut">
              <a:rPr lang="en-PH" smtClean="0"/>
              <a:t>23/11/2020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A7C4-3D18-4D57-8D86-BC4F90BF3D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0223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C29A-4D03-45C1-82F7-BA21F1EFB99F}" type="datetimeFigureOut">
              <a:rPr lang="en-PH" smtClean="0"/>
              <a:t>23/11/2020</a:t>
            </a:fld>
            <a:endParaRPr lang="en-P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A7C4-3D18-4D57-8D86-BC4F90BF3D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81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C29A-4D03-45C1-82F7-BA21F1EFB99F}" type="datetimeFigureOut">
              <a:rPr lang="en-PH" smtClean="0"/>
              <a:t>23/11/2020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A7C4-3D18-4D57-8D86-BC4F90BF3DF9}" type="slidenum">
              <a:rPr lang="en-PH" smtClean="0"/>
              <a:t>‹#›</a:t>
            </a:fld>
            <a:endParaRPr lang="en-P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0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C29A-4D03-45C1-82F7-BA21F1EFB99F}" type="datetimeFigureOut">
              <a:rPr lang="en-PH" smtClean="0"/>
              <a:t>23/11/2020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A7C4-3D18-4D57-8D86-BC4F90BF3D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44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C29A-4D03-45C1-82F7-BA21F1EFB99F}" type="datetimeFigureOut">
              <a:rPr lang="en-PH" smtClean="0"/>
              <a:t>23/11/2020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A7C4-3D18-4D57-8D86-BC4F90BF3D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623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C29A-4D03-45C1-82F7-BA21F1EFB99F}" type="datetimeFigureOut">
              <a:rPr lang="en-PH" smtClean="0"/>
              <a:t>23/11/2020</a:t>
            </a:fld>
            <a:endParaRPr lang="en-P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P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A7C4-3D18-4D57-8D86-BC4F90BF3D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870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DDBC29A-4D03-45C1-82F7-BA21F1EFB99F}" type="datetimeFigureOut">
              <a:rPr lang="en-PH" smtClean="0"/>
              <a:t>23/11/2020</a:t>
            </a:fld>
            <a:endParaRPr lang="en-P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P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A7C4-3D18-4D57-8D86-BC4F90BF3D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019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DDBC29A-4D03-45C1-82F7-BA21F1EFB99F}" type="datetimeFigureOut">
              <a:rPr lang="en-PH" smtClean="0"/>
              <a:t>23/11/2020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79AA7C4-3D18-4D57-8D86-BC4F90BF3D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22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C242-07E5-4648-9BFE-9E3BC0AA4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Christmas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6B980-B785-4512-96A2-D728E3DA3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261408"/>
            <a:ext cx="6801612" cy="1239894"/>
          </a:xfrm>
        </p:spPr>
        <p:txBody>
          <a:bodyPr/>
          <a:lstStyle/>
          <a:p>
            <a:r>
              <a:rPr lang="en-PH" dirty="0"/>
              <a:t>Intro to Data Science</a:t>
            </a:r>
          </a:p>
          <a:p>
            <a:r>
              <a:rPr lang="en-PH" dirty="0"/>
              <a:t>Jerwin Carreon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F1222-0F51-45F0-BA67-6ED203628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9916" y="444644"/>
            <a:ext cx="5678423" cy="55301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501F5C-B8F6-4982-A8B9-4A01DABBA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83661" y="444644"/>
            <a:ext cx="5678423" cy="553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86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E99E-D414-4DA6-AD60-0830BA25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Subjectivity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43C2F-2A48-4809-B81E-E4DCE58D5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22576"/>
            <a:ext cx="7729728" cy="3803904"/>
          </a:xfrm>
        </p:spPr>
        <p:txBody>
          <a:bodyPr>
            <a:normAutofit/>
          </a:bodyPr>
          <a:lstStyle/>
          <a:p>
            <a:pPr lvl="1"/>
            <a:endParaRPr lang="en-PH" dirty="0"/>
          </a:p>
          <a:p>
            <a:pPr lvl="1"/>
            <a:endParaRPr lang="en-PH" dirty="0"/>
          </a:p>
          <a:p>
            <a:pPr lvl="1"/>
            <a:endParaRPr lang="en-P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080E67-5B00-4DD1-AD61-962E5C1B8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75" y="194224"/>
            <a:ext cx="2043770" cy="20437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84B383-344B-4FA6-B087-A7F35132A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473" y="2409107"/>
            <a:ext cx="4077053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0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E99E-D414-4DA6-AD60-0830BA25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Polarity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43C2F-2A48-4809-B81E-E4DCE58D5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22576"/>
            <a:ext cx="7729728" cy="3803904"/>
          </a:xfrm>
        </p:spPr>
        <p:txBody>
          <a:bodyPr>
            <a:normAutofit/>
          </a:bodyPr>
          <a:lstStyle/>
          <a:p>
            <a:pPr lvl="1"/>
            <a:endParaRPr lang="en-PH" dirty="0"/>
          </a:p>
          <a:p>
            <a:pPr lvl="1"/>
            <a:endParaRPr lang="en-PH" dirty="0"/>
          </a:p>
          <a:p>
            <a:pPr lvl="1"/>
            <a:endParaRPr lang="en-P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080E67-5B00-4DD1-AD61-962E5C1B8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75" y="194224"/>
            <a:ext cx="2043770" cy="2043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5E8FFE-1946-49E1-B526-3BA19E4AC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052" y="2322576"/>
            <a:ext cx="4553896" cy="357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9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E99E-D414-4DA6-AD60-0830BA25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Word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43C2F-2A48-4809-B81E-E4DCE58D5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22576"/>
            <a:ext cx="7729728" cy="3803904"/>
          </a:xfrm>
        </p:spPr>
        <p:txBody>
          <a:bodyPr>
            <a:normAutofit/>
          </a:bodyPr>
          <a:lstStyle/>
          <a:p>
            <a:pPr lvl="1"/>
            <a:endParaRPr lang="en-PH" dirty="0"/>
          </a:p>
          <a:p>
            <a:pPr lvl="1"/>
            <a:endParaRPr lang="en-PH" dirty="0"/>
          </a:p>
          <a:p>
            <a:pPr lvl="1"/>
            <a:endParaRPr lang="en-P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080E67-5B00-4DD1-AD61-962E5C1B8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75" y="194224"/>
            <a:ext cx="2043770" cy="20437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CE3924-853D-46D8-8240-FD9585DF9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432" y="2153412"/>
            <a:ext cx="4517135" cy="451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9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E99E-D414-4DA6-AD60-0830BA25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43C2F-2A48-4809-B81E-E4DCE58D5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22576"/>
            <a:ext cx="7729728" cy="3803904"/>
          </a:xfrm>
        </p:spPr>
        <p:txBody>
          <a:bodyPr>
            <a:normAutofit fontScale="70000" lnSpcReduction="20000"/>
          </a:bodyPr>
          <a:lstStyle/>
          <a:p>
            <a:pPr lvl="1"/>
            <a:endParaRPr lang="en-PH" dirty="0"/>
          </a:p>
          <a:p>
            <a:pPr lvl="1"/>
            <a:r>
              <a:rPr lang="en-PH" sz="2000" dirty="0"/>
              <a:t>According to the study, there is no facts for what makes Christmas merrier and everything is an opinion. </a:t>
            </a:r>
          </a:p>
          <a:p>
            <a:pPr lvl="1"/>
            <a:r>
              <a:rPr lang="en-PH" sz="2000" dirty="0"/>
              <a:t>However combining all of the opinions I had found things that are repeatedly mentioned by different authors and with relevancy for what makes Christmas merrier. These things are listed below:</a:t>
            </a:r>
            <a:endParaRPr lang="en-PH" dirty="0"/>
          </a:p>
          <a:p>
            <a:pPr lvl="2"/>
            <a:r>
              <a:rPr lang="en-PH" dirty="0"/>
              <a:t>Christmas Tree</a:t>
            </a:r>
          </a:p>
          <a:p>
            <a:pPr lvl="2"/>
            <a:r>
              <a:rPr lang="en-PH" dirty="0"/>
              <a:t>Family</a:t>
            </a:r>
          </a:p>
          <a:p>
            <a:pPr lvl="2"/>
            <a:r>
              <a:rPr lang="en-PH" dirty="0"/>
              <a:t>Gifts</a:t>
            </a:r>
          </a:p>
          <a:p>
            <a:pPr lvl="2"/>
            <a:r>
              <a:rPr lang="en-PH" dirty="0"/>
              <a:t>Decorate</a:t>
            </a:r>
          </a:p>
          <a:p>
            <a:pPr lvl="2"/>
            <a:r>
              <a:rPr lang="en-PH" dirty="0"/>
              <a:t>Visit</a:t>
            </a:r>
          </a:p>
          <a:p>
            <a:pPr lvl="2"/>
            <a:r>
              <a:rPr lang="en-PH" dirty="0"/>
              <a:t>House</a:t>
            </a:r>
          </a:p>
          <a:p>
            <a:pPr lvl="2"/>
            <a:r>
              <a:rPr lang="en-PH" dirty="0"/>
              <a:t>Movie</a:t>
            </a:r>
          </a:p>
          <a:p>
            <a:pPr lvl="2"/>
            <a:r>
              <a:rPr lang="en-PH" dirty="0"/>
              <a:t>Photo</a:t>
            </a:r>
          </a:p>
          <a:p>
            <a:pPr lvl="2"/>
            <a:r>
              <a:rPr lang="en-PH" dirty="0"/>
              <a:t>Bake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080E67-5B00-4DD1-AD61-962E5C1B8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75" y="194224"/>
            <a:ext cx="2043770" cy="2043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89D83A-A5BA-4065-8F9A-5321B2606DCD}"/>
              </a:ext>
            </a:extLst>
          </p:cNvPr>
          <p:cNvSpPr txBox="1"/>
          <p:nvPr/>
        </p:nvSpPr>
        <p:spPr>
          <a:xfrm>
            <a:off x="5678424" y="4005072"/>
            <a:ext cx="37216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So to make things that I could make the best Christmas for my family with these findings I could use it for a real help. This will be the foundation for next things that I would want to happen. Like “what makes a good Christmas Tree/Gift/Decoration?”</a:t>
            </a:r>
          </a:p>
        </p:txBody>
      </p:sp>
    </p:spTree>
    <p:extLst>
      <p:ext uri="{BB962C8B-B14F-4D97-AF65-F5344CB8AC3E}">
        <p14:creationId xmlns:p14="http://schemas.microsoft.com/office/powerpoint/2010/main" val="30984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E71D-B41A-41C9-A222-248CC610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1C6A3-4B51-4903-B249-F7D0530FC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6000" dirty="0"/>
              <a:t>What makes a Christmas merrier?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86039-0DA2-4ABF-8E83-5392AAB22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33" y="2350558"/>
            <a:ext cx="3903515" cy="390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1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E99E-D414-4DA6-AD60-0830BA25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Points of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43C2F-2A48-4809-B81E-E4DCE58D5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22576"/>
            <a:ext cx="7729728" cy="3803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With Data Science I want to create the best Christmas for my family that would make them forget their problems/struggles for a while.</a:t>
            </a:r>
          </a:p>
          <a:p>
            <a:r>
              <a:rPr lang="en-PH" dirty="0"/>
              <a:t>Does it have to do with the food to be served?</a:t>
            </a:r>
          </a:p>
          <a:p>
            <a:pPr lvl="1"/>
            <a:r>
              <a:rPr lang="en-PH" dirty="0"/>
              <a:t>What food is best?</a:t>
            </a:r>
          </a:p>
          <a:p>
            <a:r>
              <a:rPr lang="en-PH" dirty="0"/>
              <a:t>Does it have to do with the decorations?</a:t>
            </a:r>
          </a:p>
          <a:p>
            <a:pPr lvl="1"/>
            <a:r>
              <a:rPr lang="en-PH" dirty="0"/>
              <a:t>What decorations to apply? </a:t>
            </a:r>
          </a:p>
          <a:p>
            <a:pPr lvl="1"/>
            <a:r>
              <a:rPr lang="en-PH" dirty="0"/>
              <a:t>How?</a:t>
            </a:r>
          </a:p>
          <a:p>
            <a:r>
              <a:rPr lang="en-PH" dirty="0"/>
              <a:t>Does it have to do with the activities?</a:t>
            </a:r>
          </a:p>
          <a:p>
            <a:pPr lvl="1"/>
            <a:r>
              <a:rPr lang="en-PH" dirty="0"/>
              <a:t>What activities are best?</a:t>
            </a:r>
          </a:p>
          <a:p>
            <a:pPr lvl="1"/>
            <a:r>
              <a:rPr lang="en-PH" dirty="0"/>
              <a:t>Is celebrating outside home is more effective?</a:t>
            </a:r>
          </a:p>
          <a:p>
            <a:pPr lvl="1"/>
            <a:endParaRPr lang="en-PH" dirty="0"/>
          </a:p>
          <a:p>
            <a:pPr lvl="1"/>
            <a:endParaRPr lang="en-PH" dirty="0"/>
          </a:p>
          <a:p>
            <a:pPr lvl="1"/>
            <a:endParaRPr lang="en-P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080E67-5B00-4DD1-AD61-962E5C1B8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75" y="194224"/>
            <a:ext cx="2043770" cy="204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7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C242-07E5-4648-9BFE-9E3BC0AA4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Sentiments &amp;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F1222-0F51-45F0-BA67-6ED203628AA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9916" y="411987"/>
            <a:ext cx="5678423" cy="5530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501F5C-B8F6-4982-A8B9-4A01DABBA0A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83661" y="444644"/>
            <a:ext cx="5678423" cy="553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6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387DDE-01F8-4170-9782-AC7FF9EB7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4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A3B71E-5237-435F-918A-8F3B35062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1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3CA6C9-9EF2-4BA6-888D-78C8C5C63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2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258179-01EE-4F4A-BA51-86BDDE4EB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1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5F364D-D7AB-4BB5-998F-D526A74A6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014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256</TotalTime>
  <Words>227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Christmas Sentiment Analysis</vt:lpstr>
      <vt:lpstr>Question:</vt:lpstr>
      <vt:lpstr>Points of idea</vt:lpstr>
      <vt:lpstr>Sentiments &amp;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Subjectivity Analysis</vt:lpstr>
      <vt:lpstr>Polarity Analysis</vt:lpstr>
      <vt:lpstr>Word Cloud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Sentiment Analysis</dc:title>
  <dc:creator>jerwin carreon</dc:creator>
  <cp:lastModifiedBy>jerwin carreon</cp:lastModifiedBy>
  <cp:revision>13</cp:revision>
  <dcterms:created xsi:type="dcterms:W3CDTF">2020-11-04T06:13:21Z</dcterms:created>
  <dcterms:modified xsi:type="dcterms:W3CDTF">2020-11-23T04:59:31Z</dcterms:modified>
</cp:coreProperties>
</file>