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1443-1D07-4EAF-B279-1260ADDED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E5A9F-1560-4130-B42E-22D39F0D8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DF45C-7FA4-4C1A-8F56-B4770352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FE23-7C25-4990-87C2-4C8CA9136E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2CFA8-5B70-4630-84CA-9A19A7DB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F40C8-183F-473E-BC04-E42BE2A0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8A68-1C18-428E-8B97-1FF40B7F78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71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8746-B107-46A0-BE0F-B41E6942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79279-E39C-4FCA-B830-E163C554F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38E9C-85B8-40FB-B28E-5D313B30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FE23-7C25-4990-87C2-4C8CA9136E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17E6E-D179-4F3A-8A95-4441B87D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DB006-2175-4E71-B0B4-982CC443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8A68-1C18-428E-8B97-1FF40B7F78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62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172AA4-6A30-466C-BCA7-BB1C1BD6E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5A451-CF3F-428C-B38A-7ECAA3081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3606E-546C-45E9-A8D3-28A44A04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FE23-7C25-4990-87C2-4C8CA9136E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54E7-F263-4D22-B768-6C1E39B06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444B1-81C8-4F35-85D2-A8FFA347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8A68-1C18-428E-8B97-1FF40B7F78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11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8326-D374-4BCF-8752-2210C4ED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BD99E-43ED-4668-AF86-AF4767258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57E87-758B-40CF-9FE0-30AA736F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FE23-7C25-4990-87C2-4C8CA9136E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C7FA3-633C-424D-B0D7-092180CA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58790-F2E2-4528-9682-F407601BF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8A68-1C18-428E-8B97-1FF40B7F78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89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18C5-F4A8-4800-B59A-4CB782DF4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5157B-C14D-406A-8648-295A7C380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BE33B-6A42-457A-872A-3D31BB7E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FE23-7C25-4990-87C2-4C8CA9136E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65D97-E0C9-4084-AC02-35E581C0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909B9-6E4F-46A1-BE52-D591AFA8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8A68-1C18-428E-8B97-1FF40B7F78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27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836E-8FF7-4B12-842B-AC68B9AF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67E0B-F37E-48AF-B2B3-36FF99D19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5B392-659B-4560-A017-E25FB9E7E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E3D25-2F4D-44AF-8841-6FD3144C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FE23-7C25-4990-87C2-4C8CA9136E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74234-BD04-4A94-901C-091A10EB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FD6A3-0A7B-439E-9F04-E7846C00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8A68-1C18-428E-8B97-1FF40B7F78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42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DAB6-45A8-4431-B5CC-FC67878C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93A15-7909-42A0-91C5-C09BB5AA0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771F0-B140-492B-B37D-0A08CC29F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2CDBC-AAA9-4C48-B2AA-7BDB4BF4E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A020B-D77F-47F9-958F-1DDB64906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3A7E8A-3EA7-42C6-B9C5-209B585F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FE23-7C25-4990-87C2-4C8CA9136E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E4BB18-1A06-4B4A-80A6-C4E40FBF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1DCA7-859C-4F1E-B7DC-D7876DFC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8A68-1C18-428E-8B97-1FF40B7F78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80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2EA9-9FD5-471C-8CEA-A83896D07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8582C-A819-4CA8-8844-1E2979BB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FE23-7C25-4990-87C2-4C8CA9136E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6ABC22-73E3-4A6F-B4E9-6E6F9071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38CDD-A0CA-4A2B-9686-F715EE15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8A68-1C18-428E-8B97-1FF40B7F78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94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09B0E3-DAAF-43F2-92F6-30E44109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FE23-7C25-4990-87C2-4C8CA9136E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2CC2D0-7AB2-4CEF-8FBE-39A96487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490BC-9060-4BB1-8537-C1FB56AB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8A68-1C18-428E-8B97-1FF40B7F78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29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83716-B70C-4FF5-907D-720E99D2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B7E72-2C31-463A-8335-1CDF702DD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FC817-8E76-45D8-87F3-503A70903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FF73F-BDB6-454C-851F-E7A11668E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FE23-7C25-4990-87C2-4C8CA9136E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E9791-7B7C-40CC-8C86-39682BD5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F700B-4941-4766-939A-FF7FBCBC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8A68-1C18-428E-8B97-1FF40B7F78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20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5901-F3FD-4911-A36F-67D034435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D03BDF-DC3B-4CED-B213-6E53A2F6B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CAEA1-18E0-4C26-86B7-F02BD0D0B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43B10-993C-460E-9034-C18F9C448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FE23-7C25-4990-87C2-4C8CA9136E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36B65-CABC-4563-9213-7E089BA68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BFE21-D494-4FE9-B5A0-79BD17AC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8A68-1C18-428E-8B97-1FF40B7F78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29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AF4E3-5C4C-4932-A7FE-FF457A761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DFDAB-B656-4542-B778-2E77D3D0C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4EF9B-8E5D-464E-9AA2-B60F4B2A7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4FE23-7C25-4990-87C2-4C8CA9136E0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7975F-0B9E-455F-A68A-4784AAC11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FACA8-FFCB-40E5-AC20-E5761ECC7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D8A68-1C18-428E-8B97-1FF40B7F78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23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.jerl.im/dHi" TargetMode="External"/><Relationship Id="rId2" Type="http://schemas.openxmlformats.org/officeDocument/2006/relationships/hyperlink" Target="https://etc.jerl.im/2030lab1a.pptx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omp.nus.edu.sg/node/506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us-cs2030.github.io/1718-s2/lab01a.m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456E-9A4E-4232-8A9C-3130C78A9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9280"/>
            <a:ext cx="9144000" cy="2387600"/>
          </a:xfrm>
        </p:spPr>
        <p:txBody>
          <a:bodyPr/>
          <a:lstStyle/>
          <a:p>
            <a:r>
              <a:rPr lang="en-SG" dirty="0"/>
              <a:t>Lab 1a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93B5E-9230-44AB-A1FA-E60BB1E42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46322"/>
            <a:ext cx="9144000" cy="1655762"/>
          </a:xfrm>
        </p:spPr>
        <p:txBody>
          <a:bodyPr>
            <a:normAutofit fontScale="92500"/>
          </a:bodyPr>
          <a:lstStyle/>
          <a:p>
            <a:r>
              <a:rPr lang="en-GB" sz="4400" dirty="0">
                <a:hlinkClick r:id="rId2"/>
              </a:rPr>
              <a:t>https://etc.jerl.im/2030lab1a.pptx</a:t>
            </a:r>
            <a:endParaRPr lang="en-GB" sz="4400" dirty="0"/>
          </a:p>
          <a:p>
            <a:r>
              <a:rPr lang="en-GB" sz="4400" dirty="0">
                <a:hlinkClick r:id="rId3"/>
              </a:rPr>
              <a:t>http://l.jerl.im/dHi</a:t>
            </a:r>
            <a:r>
              <a:rPr lang="en-GB" sz="4400" dirty="0"/>
              <a:t> (if you’re lazy to type)</a:t>
            </a:r>
          </a:p>
        </p:txBody>
      </p:sp>
    </p:spTree>
    <p:extLst>
      <p:ext uri="{BB962C8B-B14F-4D97-AF65-F5344CB8AC3E}">
        <p14:creationId xmlns:p14="http://schemas.microsoft.com/office/powerpoint/2010/main" val="1261646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A894-0841-4778-957A-15D80E1A6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Key tips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BD301-1220-4CE1-8843-7328FAF45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Think about what methods and attributes logically go together</a:t>
            </a:r>
          </a:p>
          <a:p>
            <a:pPr lvl="1"/>
            <a:r>
              <a:rPr lang="en-SG" dirty="0"/>
              <a:t>Make it a class</a:t>
            </a:r>
          </a:p>
          <a:p>
            <a:r>
              <a:rPr lang="en-SG" dirty="0"/>
              <a:t>Avoid getters </a:t>
            </a:r>
            <a:r>
              <a:rPr lang="en-SG"/>
              <a:t>/ setters </a:t>
            </a:r>
            <a:r>
              <a:rPr lang="en-SG" sz="1400" dirty="0"/>
              <a:t>(for this mod)</a:t>
            </a:r>
            <a:endParaRPr lang="en-SG" dirty="0"/>
          </a:p>
          <a:p>
            <a:pPr lvl="1"/>
            <a:r>
              <a:rPr lang="en-SG" dirty="0"/>
              <a:t>Information vs data</a:t>
            </a:r>
          </a:p>
          <a:p>
            <a:pPr lvl="1"/>
            <a:r>
              <a:rPr lang="en-SG" u="sng" dirty="0"/>
              <a:t>Describe</a:t>
            </a:r>
            <a:r>
              <a:rPr lang="en-SG" dirty="0"/>
              <a:t> what you’re doing instead of fetching data</a:t>
            </a:r>
          </a:p>
          <a:p>
            <a:pPr lvl="1"/>
            <a:r>
              <a:rPr lang="en-SG" dirty="0"/>
              <a:t>E.g. </a:t>
            </a:r>
            <a:r>
              <a:rPr lang="en-SG" dirty="0" err="1"/>
              <a:t>server.isFree</a:t>
            </a:r>
            <a:r>
              <a:rPr lang="en-SG" dirty="0"/>
              <a:t>() vs (</a:t>
            </a:r>
            <a:r>
              <a:rPr lang="en-SG" dirty="0" err="1"/>
              <a:t>server.getServing</a:t>
            </a:r>
            <a:r>
              <a:rPr lang="en-SG" dirty="0"/>
              <a:t>() == null)</a:t>
            </a:r>
          </a:p>
          <a:p>
            <a:pPr lvl="1"/>
            <a:r>
              <a:rPr lang="en-SG" u="sng" dirty="0"/>
              <a:t>Tell</a:t>
            </a:r>
            <a:r>
              <a:rPr lang="en-SG" dirty="0"/>
              <a:t> instead of do</a:t>
            </a:r>
          </a:p>
          <a:p>
            <a:pPr lvl="1"/>
            <a:r>
              <a:rPr lang="en-SG" dirty="0"/>
              <a:t>E.g. </a:t>
            </a:r>
            <a:r>
              <a:rPr lang="en-SG" dirty="0" err="1"/>
              <a:t>server.serveCustomer</a:t>
            </a:r>
            <a:r>
              <a:rPr lang="en-SG" dirty="0"/>
              <a:t>(c) vs if (…) </a:t>
            </a:r>
            <a:r>
              <a:rPr lang="en-SG" dirty="0" err="1"/>
              <a:t>server.setServing</a:t>
            </a:r>
            <a:r>
              <a:rPr lang="en-SG" dirty="0"/>
              <a:t>(c)</a:t>
            </a:r>
          </a:p>
          <a:p>
            <a:r>
              <a:rPr lang="en-SG" dirty="0"/>
              <a:t>Make it easy to add new features</a:t>
            </a:r>
          </a:p>
          <a:p>
            <a:pPr lvl="1"/>
            <a:r>
              <a:rPr lang="en-SG" dirty="0"/>
              <a:t>Hint: See the lab schedule</a:t>
            </a:r>
          </a:p>
        </p:txBody>
      </p:sp>
    </p:spTree>
    <p:extLst>
      <p:ext uri="{BB962C8B-B14F-4D97-AF65-F5344CB8AC3E}">
        <p14:creationId xmlns:p14="http://schemas.microsoft.com/office/powerpoint/2010/main" val="262784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0984-E0A9-4825-9373-D8A2B19C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Lab Grading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BFEC2-61A9-42C1-8694-853C4FB62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23A205-5D41-4EBC-9D11-F63B648D1539}"/>
              </a:ext>
            </a:extLst>
          </p:cNvPr>
          <p:cNvGrpSpPr/>
          <p:nvPr/>
        </p:nvGrpSpPr>
        <p:grpSpPr>
          <a:xfrm>
            <a:off x="3740728" y="365127"/>
            <a:ext cx="6500552" cy="6127746"/>
            <a:chOff x="3665913" y="895887"/>
            <a:chExt cx="5230315" cy="506622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1F10B41-F719-4823-A73C-2FF2288D6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5913" y="895887"/>
              <a:ext cx="5230315" cy="50662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9DFFF9-F0A8-4702-98AF-A199316C0CC6}"/>
                </a:ext>
              </a:extLst>
            </p:cNvPr>
            <p:cNvSpPr/>
            <p:nvPr/>
          </p:nvSpPr>
          <p:spPr>
            <a:xfrm>
              <a:off x="6749935" y="1532106"/>
              <a:ext cx="1512916" cy="53201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B134B8-8B6E-45E4-9850-E66EA47FFB21}"/>
                </a:ext>
              </a:extLst>
            </p:cNvPr>
            <p:cNvSpPr/>
            <p:nvPr/>
          </p:nvSpPr>
          <p:spPr>
            <a:xfrm>
              <a:off x="6749935" y="2916534"/>
              <a:ext cx="1512916" cy="53201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77D576-9CEE-4B38-BDBB-3B7CEDF22139}"/>
                </a:ext>
              </a:extLst>
            </p:cNvPr>
            <p:cNvSpPr/>
            <p:nvPr/>
          </p:nvSpPr>
          <p:spPr>
            <a:xfrm>
              <a:off x="6749935" y="3730706"/>
              <a:ext cx="1512916" cy="53201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5C8B38-C73A-4517-A78A-87FE98D2D9F6}"/>
                </a:ext>
              </a:extLst>
            </p:cNvPr>
            <p:cNvSpPr/>
            <p:nvPr/>
          </p:nvSpPr>
          <p:spPr>
            <a:xfrm>
              <a:off x="6749935" y="4596195"/>
              <a:ext cx="1512916" cy="53201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4328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32C2-FD4E-4D37-9D25-50776316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SOC VPN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154F2-BFD1-4D34-951D-57BB04D66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https://docs.comp.nus.edu.sg/node/5065</a:t>
            </a:r>
            <a:endParaRPr lang="en-GB" dirty="0"/>
          </a:p>
          <a:p>
            <a:r>
              <a:rPr lang="en-SG" dirty="0"/>
              <a:t>N</a:t>
            </a:r>
            <a:r>
              <a:rPr lang="en-GB" dirty="0" err="1"/>
              <a:t>eed</a:t>
            </a:r>
            <a:r>
              <a:rPr lang="en-GB" dirty="0"/>
              <a:t> FortiClient</a:t>
            </a:r>
          </a:p>
          <a:p>
            <a:r>
              <a:rPr lang="en-SG" dirty="0"/>
              <a:t>W</a:t>
            </a:r>
            <a:r>
              <a:rPr lang="en-GB" dirty="0" err="1"/>
              <a:t>indows</a:t>
            </a:r>
            <a:r>
              <a:rPr lang="en-GB" dirty="0"/>
              <a:t> 10 users – Install from App Store to avoid the “antivirus”</a:t>
            </a:r>
          </a:p>
        </p:txBody>
      </p:sp>
    </p:spTree>
    <p:extLst>
      <p:ext uri="{BB962C8B-B14F-4D97-AF65-F5344CB8AC3E}">
        <p14:creationId xmlns:p14="http://schemas.microsoft.com/office/powerpoint/2010/main" val="371895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8AE0-E259-456F-A6CC-B8FBBDA7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UNIX Cheat Sheet (for this mod)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3B988-8217-4911-97F0-7AF12D58C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Copy a file: </a:t>
            </a:r>
            <a:r>
              <a:rPr lang="en-SG" dirty="0" err="1">
                <a:latin typeface="Consolas" panose="020B0609020204030204" pitchFamily="49" charset="0"/>
              </a:rPr>
              <a:t>cp</a:t>
            </a:r>
            <a:r>
              <a:rPr lang="en-SG" dirty="0">
                <a:latin typeface="Consolas" panose="020B0609020204030204" pitchFamily="49" charset="0"/>
              </a:rPr>
              <a:t> [source] [destination]</a:t>
            </a:r>
          </a:p>
          <a:p>
            <a:r>
              <a:rPr lang="en-SG" dirty="0"/>
              <a:t>Copy a directory: </a:t>
            </a:r>
            <a:r>
              <a:rPr lang="en-SG" dirty="0" err="1">
                <a:latin typeface="Consolas" panose="020B0609020204030204" pitchFamily="49" charset="0"/>
              </a:rPr>
              <a:t>cp</a:t>
            </a:r>
            <a:r>
              <a:rPr lang="en-SG" dirty="0">
                <a:latin typeface="Consolas" panose="020B0609020204030204" pitchFamily="49" charset="0"/>
              </a:rPr>
              <a:t> -r [source folder] [destination]</a:t>
            </a:r>
          </a:p>
          <a:p>
            <a:r>
              <a:rPr lang="en-SG" dirty="0"/>
              <a:t>File transfer a folder: </a:t>
            </a:r>
            <a:r>
              <a:rPr lang="en-SG" dirty="0" err="1">
                <a:latin typeface="Consolas" panose="020B0609020204030204" pitchFamily="49" charset="0"/>
              </a:rPr>
              <a:t>scp</a:t>
            </a:r>
            <a:r>
              <a:rPr lang="en-SG" dirty="0">
                <a:latin typeface="Consolas" panose="020B0609020204030204" pitchFamily="49" charset="0"/>
              </a:rPr>
              <a:t> -r [source] [destination] </a:t>
            </a:r>
            <a:r>
              <a:rPr lang="en-SG" b="1" u="sng" dirty="0"/>
              <a:t>from your computer</a:t>
            </a:r>
          </a:p>
          <a:p>
            <a:r>
              <a:rPr lang="en-SG" dirty="0"/>
              <a:t>Referring to a remote location: </a:t>
            </a:r>
            <a:r>
              <a:rPr lang="en-SG" dirty="0" err="1"/>
              <a:t>username@server:directory</a:t>
            </a:r>
            <a:endParaRPr lang="en-SG" dirty="0"/>
          </a:p>
          <a:p>
            <a:pPr lvl="1"/>
            <a:r>
              <a:rPr lang="en-SG" dirty="0"/>
              <a:t>E.g. </a:t>
            </a:r>
            <a:r>
              <a:rPr lang="en-SG" sz="1600" dirty="0">
                <a:latin typeface="Consolas" panose="020B0609020204030204" pitchFamily="49" charset="0"/>
              </a:rPr>
              <a:t>jerlim@cs2030-i.comp.nus.edu.sg:~cs2030/lab1a</a:t>
            </a:r>
            <a:endParaRPr lang="en-SG" sz="3200" dirty="0"/>
          </a:p>
          <a:p>
            <a:r>
              <a:rPr lang="en-SG" dirty="0"/>
              <a:t>Submit lab: </a:t>
            </a:r>
            <a:r>
              <a:rPr lang="en-SG" dirty="0">
                <a:latin typeface="Consolas" panose="020B0609020204030204" pitchFamily="49" charset="0"/>
              </a:rPr>
              <a:t>~cs2030/submit01a </a:t>
            </a:r>
            <a:r>
              <a:rPr lang="en-SG" dirty="0"/>
              <a:t>from your lab folder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92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C84B-ACBF-4F8E-B93B-078EC7E2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Super Cheat Sheet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A8126-37A3-4382-9B82-7B1A8E0B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/>
              <a:t>Login: </a:t>
            </a:r>
            <a:r>
              <a:rPr lang="en-SG" dirty="0" err="1">
                <a:latin typeface="Consolas" panose="020B0609020204030204" pitchFamily="49" charset="0"/>
              </a:rPr>
              <a:t>ssh</a:t>
            </a:r>
            <a:r>
              <a:rPr lang="en-SG" dirty="0">
                <a:latin typeface="Consolas" panose="020B0609020204030204" pitchFamily="49" charset="0"/>
              </a:rPr>
              <a:t> username@cs2030-i.comp.nus.edu.sg</a:t>
            </a:r>
          </a:p>
          <a:p>
            <a:r>
              <a:rPr lang="en-SG" dirty="0"/>
              <a:t>Copy the lab to your folder: </a:t>
            </a:r>
            <a:r>
              <a:rPr lang="en-SG" dirty="0" err="1">
                <a:latin typeface="Consolas" panose="020B0609020204030204" pitchFamily="49" charset="0"/>
              </a:rPr>
              <a:t>cp</a:t>
            </a:r>
            <a:r>
              <a:rPr lang="en-SG" dirty="0">
                <a:latin typeface="Consolas" panose="020B0609020204030204" pitchFamily="49" charset="0"/>
              </a:rPr>
              <a:t> ~cs2030/lab01a . </a:t>
            </a:r>
            <a:r>
              <a:rPr lang="en-SG" dirty="0">
                <a:sym typeface="Wingdings" panose="05000000000000000000" pitchFamily="2" charset="2"/>
              </a:rPr>
              <a:t> note the dot</a:t>
            </a:r>
            <a:endParaRPr lang="en-SG" dirty="0"/>
          </a:p>
          <a:p>
            <a:r>
              <a:rPr lang="en-SG" dirty="0">
                <a:latin typeface="Consolas" panose="020B0609020204030204" pitchFamily="49" charset="0"/>
              </a:rPr>
              <a:t>exit</a:t>
            </a:r>
          </a:p>
          <a:p>
            <a:r>
              <a:rPr lang="en-SG" dirty="0"/>
              <a:t>Copy the lab from the server to your computer: </a:t>
            </a:r>
          </a:p>
          <a:p>
            <a:pPr lvl="1"/>
            <a:r>
              <a:rPr lang="en-SG" sz="2600" dirty="0" err="1">
                <a:latin typeface="Consolas" panose="020B0609020204030204" pitchFamily="49" charset="0"/>
              </a:rPr>
              <a:t>scp</a:t>
            </a:r>
            <a:r>
              <a:rPr lang="en-SG" sz="2600" dirty="0">
                <a:latin typeface="Consolas" panose="020B0609020204030204" pitchFamily="49" charset="0"/>
              </a:rPr>
              <a:t> -r username@cs2030-i.comp.nus.edu.sg:lab01a .</a:t>
            </a:r>
            <a:endParaRPr lang="en-SG" dirty="0">
              <a:latin typeface="Consolas" panose="020B0609020204030204" pitchFamily="49" charset="0"/>
            </a:endParaRPr>
          </a:p>
          <a:p>
            <a:r>
              <a:rPr lang="en-SG" dirty="0"/>
              <a:t>Do your stuff</a:t>
            </a:r>
          </a:p>
          <a:p>
            <a:r>
              <a:rPr lang="en-SG" dirty="0"/>
              <a:t>Upload to server:</a:t>
            </a:r>
          </a:p>
          <a:p>
            <a:pPr lvl="1"/>
            <a:r>
              <a:rPr lang="en-SG" dirty="0" err="1">
                <a:latin typeface="Consolas" panose="020B0609020204030204" pitchFamily="49" charset="0"/>
              </a:rPr>
              <a:t>scp</a:t>
            </a:r>
            <a:r>
              <a:rPr lang="en-SG" dirty="0">
                <a:latin typeface="Consolas" panose="020B0609020204030204" pitchFamily="49" charset="0"/>
              </a:rPr>
              <a:t> -r lab01a username@cs2030-i.comp.nus.edu.sg:lab01a</a:t>
            </a:r>
          </a:p>
          <a:p>
            <a:r>
              <a:rPr lang="en-SG" dirty="0"/>
              <a:t>Login and submit:</a:t>
            </a:r>
          </a:p>
          <a:p>
            <a:pPr lvl="1"/>
            <a:r>
              <a:rPr lang="en-SG" dirty="0">
                <a:latin typeface="Consolas" panose="020B0609020204030204" pitchFamily="49" charset="0"/>
              </a:rPr>
              <a:t>cd lab01a</a:t>
            </a:r>
          </a:p>
          <a:p>
            <a:pPr lvl="1"/>
            <a:r>
              <a:rPr lang="en-SG" dirty="0">
                <a:latin typeface="Consolas" panose="020B0609020204030204" pitchFamily="49" charset="0"/>
              </a:rPr>
              <a:t>~cs2030/submit01a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277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59D8-8B09-4EED-AD38-A73A47A9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81F3B-3086-450D-8805-26C47BC52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 prefer to use FileZilla </a:t>
            </a:r>
            <a:r>
              <a:rPr lang="en-SG" dirty="0">
                <a:sym typeface="Wingdings" panose="05000000000000000000" pitchFamily="2" charset="2"/>
              </a:rPr>
              <a:t></a:t>
            </a:r>
          </a:p>
          <a:p>
            <a:r>
              <a:rPr lang="en-SG" dirty="0">
                <a:sym typeface="Wingdings" panose="05000000000000000000" pitchFamily="2" charset="2"/>
              </a:rPr>
              <a:t>CS2030 course directory: /home/course/cs2030/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8857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3C8FD6-A52B-4534-ADBD-E675AB16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Lab 1a: Simulator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C3AD9-AAAF-441F-A2DA-96AF4F0D5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47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9382-1A22-4637-A8BA-C2729595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DCE9F-704F-4F76-9547-651510DFF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Ungraded lab</a:t>
            </a:r>
          </a:p>
          <a:p>
            <a:pPr lvl="1"/>
            <a:r>
              <a:rPr lang="en-SG" dirty="0"/>
              <a:t>Ask us for feedback if you need!</a:t>
            </a:r>
          </a:p>
          <a:p>
            <a:r>
              <a:rPr lang="en-SG" dirty="0">
                <a:hlinkClick r:id="rId2"/>
              </a:rPr>
              <a:t>https://nus-cs2030.github.io/1718-s2/lab01a.md</a:t>
            </a:r>
          </a:p>
          <a:p>
            <a:r>
              <a:rPr lang="en-SG" dirty="0"/>
              <a:t>We will be using this Simulator for the next few labs</a:t>
            </a:r>
          </a:p>
          <a:p>
            <a:pPr lvl="1"/>
            <a:r>
              <a:rPr lang="en-SG" dirty="0"/>
              <a:t>Better design now = less work later</a:t>
            </a:r>
          </a:p>
          <a:p>
            <a:pPr lvl="1"/>
            <a:r>
              <a:rPr lang="en-SG" dirty="0"/>
              <a:t>More effort put in = greater understanding = better exam marks</a:t>
            </a:r>
          </a:p>
        </p:txBody>
      </p:sp>
    </p:spTree>
    <p:extLst>
      <p:ext uri="{BB962C8B-B14F-4D97-AF65-F5344CB8AC3E}">
        <p14:creationId xmlns:p14="http://schemas.microsoft.com/office/powerpoint/2010/main" val="75457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ADEA-7F90-428B-BC00-27C50DA4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Key tips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7DFB2-C517-4FC3-8F12-B640D394F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Think very hard about names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In 6 months time, will you be able to understand your code </a:t>
            </a:r>
            <a:r>
              <a:rPr lang="en-SG" u="sng" dirty="0"/>
              <a:t>easily?</a:t>
            </a:r>
          </a:p>
          <a:p>
            <a:r>
              <a:rPr lang="en-SG" dirty="0"/>
              <a:t>Can you describe ifs and whiles with verbs? Then make it a method.</a:t>
            </a:r>
          </a:p>
          <a:p>
            <a:pPr lvl="1"/>
            <a:r>
              <a:rPr lang="en-SG" dirty="0"/>
              <a:t>But don’t go overboard. Keep it simple.</a:t>
            </a:r>
          </a:p>
          <a:p>
            <a:r>
              <a:rPr lang="en-SG" dirty="0"/>
              <a:t>Can a stranger understand your code without comments?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530BD-7061-4CB9-930D-F03AD5DF0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0454"/>
            <a:ext cx="8691884" cy="169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72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470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Wingdings</vt:lpstr>
      <vt:lpstr>Office Theme</vt:lpstr>
      <vt:lpstr>Lab 1a</vt:lpstr>
      <vt:lpstr>Lab Grading</vt:lpstr>
      <vt:lpstr>SOC VPN</vt:lpstr>
      <vt:lpstr>UNIX Cheat Sheet (for this mod)</vt:lpstr>
      <vt:lpstr>Super Cheat Sheet</vt:lpstr>
      <vt:lpstr>PowerPoint Presentation</vt:lpstr>
      <vt:lpstr>Lab 1a: Simulator</vt:lpstr>
      <vt:lpstr>Intro</vt:lpstr>
      <vt:lpstr>Key tips</vt:lpstr>
      <vt:lpstr>Key 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1a</dc:title>
  <dc:creator>s10122326@connect.np.edu.sg</dc:creator>
  <cp:lastModifiedBy>s10122326@connect.np.edu.sg</cp:lastModifiedBy>
  <cp:revision>15</cp:revision>
  <dcterms:created xsi:type="dcterms:W3CDTF">2018-02-04T16:39:47Z</dcterms:created>
  <dcterms:modified xsi:type="dcterms:W3CDTF">2018-02-05T17:00:38Z</dcterms:modified>
</cp:coreProperties>
</file>