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82" r:id="rId6"/>
    <p:sldId id="259" r:id="rId7"/>
    <p:sldId id="283" r:id="rId8"/>
    <p:sldId id="290" r:id="rId9"/>
    <p:sldId id="286" r:id="rId10"/>
    <p:sldId id="285" r:id="rId11"/>
    <p:sldId id="287" r:id="rId12"/>
    <p:sldId id="288" r:id="rId13"/>
    <p:sldId id="284" r:id="rId14"/>
    <p:sldId id="289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2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40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6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9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0D3D83-6216-4F2E-B46F-7E582C6366F3}" type="datetimeFigureOut">
              <a:rPr lang="en-GB" smtClean="0"/>
              <a:t>2018-04-09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2FF79C-F8DF-489E-88D5-7B69D8A0B95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0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EF7-1E68-46AA-B376-55CFB3B64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Lab 4B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138E0-4246-4C8F-93AD-8C12AF3A7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438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2E2-E457-4AFB-883A-F4D873E8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reduce to use?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20835-EA06-4523-8A82-3C2DA9AA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“blank” Simulator</a:t>
            </a:r>
          </a:p>
          <a:p>
            <a:r>
              <a:rPr lang="en-GB" dirty="0"/>
              <a:t>Add </a:t>
            </a:r>
            <a:r>
              <a:rPr lang="en-GB" dirty="0" err="1"/>
              <a:t>ArrivalEvents</a:t>
            </a:r>
            <a:r>
              <a:rPr lang="en-GB" dirty="0"/>
              <a:t> into it one by one</a:t>
            </a:r>
          </a:p>
          <a:p>
            <a:r>
              <a:rPr lang="en-GB" dirty="0" err="1"/>
              <a:t>Sim.run</a:t>
            </a:r>
            <a:r>
              <a:rPr lang="en-GB" dirty="0"/>
              <a:t>() to get final one</a:t>
            </a:r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F8B8CE9-F6E6-4A88-898F-3C05E5F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54203"/>
            <a:ext cx="9447613" cy="19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2E2-E457-4AFB-883A-F4D873E8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reduce to use?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20835-EA06-4523-8A82-3C2DA9AA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“blank” Simulator</a:t>
            </a:r>
          </a:p>
          <a:p>
            <a:r>
              <a:rPr lang="en-GB" dirty="0"/>
              <a:t>Add </a:t>
            </a:r>
            <a:r>
              <a:rPr lang="en-GB" dirty="0" err="1"/>
              <a:t>ArrivalEvents</a:t>
            </a:r>
            <a:r>
              <a:rPr lang="en-GB" dirty="0"/>
              <a:t> into it one by one</a:t>
            </a:r>
          </a:p>
          <a:p>
            <a:r>
              <a:rPr lang="en-GB" dirty="0" err="1"/>
              <a:t>Sim.run</a:t>
            </a:r>
            <a:r>
              <a:rPr lang="en-GB" dirty="0"/>
              <a:t>() to get final one</a:t>
            </a:r>
          </a:p>
          <a:p>
            <a:endParaRPr lang="en-GB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F8B8CE9-F6E6-4A88-898F-3C05E5F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54203"/>
            <a:ext cx="9447613" cy="19603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AA920C-FEA8-493F-823E-20577ACA3B0A}"/>
              </a:ext>
            </a:extLst>
          </p:cNvPr>
          <p:cNvCxnSpPr>
            <a:cxnSpLocks/>
          </p:cNvCxnSpPr>
          <p:nvPr/>
        </p:nvCxnSpPr>
        <p:spPr>
          <a:xfrm flipH="1" flipV="1">
            <a:off x="7389341" y="5059543"/>
            <a:ext cx="914400" cy="526764"/>
          </a:xfrm>
          <a:prstGeom prst="straightConnector1">
            <a:avLst/>
          </a:prstGeom>
          <a:ln w="76200">
            <a:solidFill>
              <a:srgbClr val="F60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1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AB03-B703-4CBD-ABD9-1ADF1C68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5B45-2059-4AA8-BFE6-16350F40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“Blank” simulator is an identity</a:t>
            </a:r>
          </a:p>
          <a:p>
            <a:r>
              <a:rPr lang="en-GB" dirty="0"/>
              <a:t>Accumulate each </a:t>
            </a:r>
            <a:r>
              <a:rPr lang="en-GB" dirty="0" err="1"/>
              <a:t>ArrivalEvent</a:t>
            </a:r>
            <a:r>
              <a:rPr lang="en-GB" dirty="0"/>
              <a:t> into the Simulator</a:t>
            </a:r>
          </a:p>
          <a:p>
            <a:r>
              <a:rPr lang="en-GB" dirty="0"/>
              <a:t>No need combiner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3F71C-9E2C-42ED-9187-23390D4B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54203"/>
            <a:ext cx="9447613" cy="1960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9CBEC-40BE-4F7D-8786-8BBD80B90514}"/>
              </a:ext>
            </a:extLst>
          </p:cNvPr>
          <p:cNvSpPr txBox="1"/>
          <p:nvPr/>
        </p:nvSpPr>
        <p:spPr>
          <a:xfrm>
            <a:off x="4291914" y="4209792"/>
            <a:ext cx="530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Cannot use this one as it combines 2 </a:t>
            </a:r>
            <a:r>
              <a:rPr lang="en-GB" dirty="0" err="1">
                <a:solidFill>
                  <a:srgbClr val="F60092"/>
                </a:solidFill>
              </a:rPr>
              <a:t>vars</a:t>
            </a:r>
            <a:r>
              <a:rPr lang="en-GB" dirty="0">
                <a:solidFill>
                  <a:srgbClr val="F60092"/>
                </a:solidFill>
              </a:rPr>
              <a:t> of same type</a:t>
            </a:r>
          </a:p>
        </p:txBody>
      </p:sp>
    </p:spTree>
    <p:extLst>
      <p:ext uri="{BB962C8B-B14F-4D97-AF65-F5344CB8AC3E}">
        <p14:creationId xmlns:p14="http://schemas.microsoft.com/office/powerpoint/2010/main" val="374502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7D88-CA74-4511-B40B-AD08AD4D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92D2-608B-4AA7-B311-A7268815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04275-39CE-4EE1-96B7-296E3169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631606" cy="4016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7E3A0-086E-4A80-8681-81F5F117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38" y="569095"/>
            <a:ext cx="3912226" cy="8537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19E47B-2C18-4069-A03B-1EED2B28D707}"/>
              </a:ext>
            </a:extLst>
          </p:cNvPr>
          <p:cNvCxnSpPr/>
          <p:nvPr/>
        </p:nvCxnSpPr>
        <p:spPr>
          <a:xfrm flipH="1">
            <a:off x="7529384" y="1314012"/>
            <a:ext cx="477794" cy="745447"/>
          </a:xfrm>
          <a:prstGeom prst="straightConnector1">
            <a:avLst/>
          </a:prstGeom>
          <a:ln w="76200">
            <a:solidFill>
              <a:srgbClr val="F600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274BA2-1AAE-4BAB-813F-4024E9F47E64}"/>
              </a:ext>
            </a:extLst>
          </p:cNvPr>
          <p:cNvSpPr txBox="1"/>
          <p:nvPr/>
        </p:nvSpPr>
        <p:spPr>
          <a:xfrm>
            <a:off x="4497859" y="3369275"/>
            <a:ext cx="30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Read many strings as a Stream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9AEBA-407A-4CB6-B37A-F04FE07050B5}"/>
              </a:ext>
            </a:extLst>
          </p:cNvPr>
          <p:cNvSpPr txBox="1"/>
          <p:nvPr/>
        </p:nvSpPr>
        <p:spPr>
          <a:xfrm>
            <a:off x="6736360" y="3621125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Convert to Double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B6751-BECB-4C40-975A-8AACEE89E88D}"/>
              </a:ext>
            </a:extLst>
          </p:cNvPr>
          <p:cNvSpPr txBox="1"/>
          <p:nvPr/>
        </p:nvSpPr>
        <p:spPr>
          <a:xfrm>
            <a:off x="4358985" y="3886737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“For each arrival time”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370CB-94E8-4F4C-9DA0-5478FDC67CF2}"/>
              </a:ext>
            </a:extLst>
          </p:cNvPr>
          <p:cNvSpPr txBox="1"/>
          <p:nvPr/>
        </p:nvSpPr>
        <p:spPr>
          <a:xfrm>
            <a:off x="3478359" y="4615646"/>
            <a:ext cx="20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Convert to an Event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04855-85FD-46A1-B6FA-D70F31495F50}"/>
              </a:ext>
            </a:extLst>
          </p:cNvPr>
          <p:cNvSpPr txBox="1"/>
          <p:nvPr/>
        </p:nvSpPr>
        <p:spPr>
          <a:xfrm>
            <a:off x="6316294" y="4608765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Don’t need a combiner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37688-9B64-44AB-A72A-CE8D5F222CC8}"/>
              </a:ext>
            </a:extLst>
          </p:cNvPr>
          <p:cNvSpPr txBox="1"/>
          <p:nvPr/>
        </p:nvSpPr>
        <p:spPr>
          <a:xfrm>
            <a:off x="2051565" y="4908686"/>
            <a:ext cx="48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This is </a:t>
            </a:r>
            <a:r>
              <a:rPr lang="en-GB" dirty="0" err="1">
                <a:solidFill>
                  <a:srgbClr val="F60092"/>
                </a:solidFill>
              </a:rPr>
              <a:t>sim.state.run</a:t>
            </a:r>
            <a:r>
              <a:rPr lang="en-GB" dirty="0">
                <a:solidFill>
                  <a:srgbClr val="F60092"/>
                </a:solidFill>
              </a:rPr>
              <a:t>() – run() is moved to </a:t>
            </a:r>
            <a:r>
              <a:rPr lang="en-GB" dirty="0" err="1">
                <a:solidFill>
                  <a:srgbClr val="F60092"/>
                </a:solidFill>
              </a:rPr>
              <a:t>SimState</a:t>
            </a:r>
            <a:endParaRPr lang="en-GB" dirty="0">
              <a:solidFill>
                <a:srgbClr val="F60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43F0-ED96-4654-B881-12FE75E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674A0-2315-469B-8E49-B023AFE2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7831"/>
            <a:ext cx="5789552" cy="1591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B59D4-DF71-40C6-86C5-C8213291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93843"/>
            <a:ext cx="7096956" cy="151383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DB51E2F-4356-48CA-AB7F-C06A3ACB3E98}"/>
              </a:ext>
            </a:extLst>
          </p:cNvPr>
          <p:cNvSpPr/>
          <p:nvPr/>
        </p:nvSpPr>
        <p:spPr>
          <a:xfrm>
            <a:off x="3023286" y="3670108"/>
            <a:ext cx="469557" cy="539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7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75B-FABB-4083-9646-FA092C14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CE0E-B5DC-4966-B4BB-3D4EF55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EECA0-7324-4A6A-9382-87A8168A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6900"/>
            <a:ext cx="4512688" cy="210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6CA85-A5F0-4643-B71C-239EA2A6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371560"/>
            <a:ext cx="7771011" cy="145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B435E-9034-49C4-97A5-AB3335FF0CF6}"/>
              </a:ext>
            </a:extLst>
          </p:cNvPr>
          <p:cNvSpPr txBox="1"/>
          <p:nvPr/>
        </p:nvSpPr>
        <p:spPr>
          <a:xfrm>
            <a:off x="6277232" y="217452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(Example shown in last lab)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1B10D85-7800-46AA-90F5-6F78E1278E31}"/>
              </a:ext>
            </a:extLst>
          </p:cNvPr>
          <p:cNvSpPr/>
          <p:nvPr/>
        </p:nvSpPr>
        <p:spPr>
          <a:xfrm>
            <a:off x="3591697" y="3682314"/>
            <a:ext cx="461319" cy="580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9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59E3-0728-4E4C-8D7E-C7BBC19C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SimState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D0B54-3846-4FCD-B12B-9E213A5C2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8901"/>
            <a:ext cx="8051753" cy="373225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A9CF80-AABC-4A3A-9CD0-1946FDCC29EE}"/>
              </a:ext>
            </a:extLst>
          </p:cNvPr>
          <p:cNvSpPr/>
          <p:nvPr/>
        </p:nvSpPr>
        <p:spPr>
          <a:xfrm>
            <a:off x="9440562" y="3608173"/>
            <a:ext cx="1499287" cy="77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138A-ADCD-4B81-A8C7-5A53055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A5B8-65C6-431D-B8F4-AB253454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B96C0-AD87-4884-BFA5-4FB3C58E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05507" cy="3377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24371-9BF9-4FDB-8E88-693956CE643D}"/>
              </a:ext>
            </a:extLst>
          </p:cNvPr>
          <p:cNvSpPr txBox="1"/>
          <p:nvPr/>
        </p:nvSpPr>
        <p:spPr>
          <a:xfrm>
            <a:off x="9482941" y="2693772"/>
            <a:ext cx="18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Only if not empty</a:t>
            </a:r>
          </a:p>
        </p:txBody>
      </p:sp>
    </p:spTree>
    <p:extLst>
      <p:ext uri="{BB962C8B-B14F-4D97-AF65-F5344CB8AC3E}">
        <p14:creationId xmlns:p14="http://schemas.microsoft.com/office/powerpoint/2010/main" val="328999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9555-BC9F-4024-AB58-20CFBB2B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4E74-06E3-4B14-BFC3-8703B8FE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AE178-C5E8-40CC-BB63-9067E2F1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242"/>
            <a:ext cx="8588432" cy="28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8BCC-63A5-4778-AB7C-F35B9470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 (</a:t>
            </a:r>
            <a:r>
              <a:rPr lang="en-GB" dirty="0" err="1"/>
              <a:t>getWaitingCustomer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042B-13D4-4FE6-81E7-34D67889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63A92-22FF-41D1-B763-C1B74DA4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708646" cy="181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2CBDD1-71E7-4BF8-8170-0013305F2DC4}"/>
              </a:ext>
            </a:extLst>
          </p:cNvPr>
          <p:cNvSpPr txBox="1"/>
          <p:nvPr/>
        </p:nvSpPr>
        <p:spPr>
          <a:xfrm>
            <a:off x="3601125" y="2683155"/>
            <a:ext cx="182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Optional&lt;Server&gt;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D2920-0C03-41ED-9D7D-D8A2C7ED5CB0}"/>
              </a:ext>
            </a:extLst>
          </p:cNvPr>
          <p:cNvSpPr txBox="1"/>
          <p:nvPr/>
        </p:nvSpPr>
        <p:spPr>
          <a:xfrm>
            <a:off x="2023579" y="3244334"/>
            <a:ext cx="576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60092"/>
                </a:solidFill>
              </a:rPr>
              <a:t>Why </a:t>
            </a:r>
            <a:r>
              <a:rPr lang="en-GB" dirty="0" err="1">
                <a:solidFill>
                  <a:srgbClr val="F60092"/>
                </a:solidFill>
              </a:rPr>
              <a:t>flatMap</a:t>
            </a:r>
            <a:r>
              <a:rPr lang="en-GB" dirty="0">
                <a:solidFill>
                  <a:srgbClr val="F60092"/>
                </a:solidFill>
              </a:rPr>
              <a:t>? .map returns Optional&lt;Optional&lt;Customer&gt;&gt;</a:t>
            </a:r>
          </a:p>
        </p:txBody>
      </p:sp>
    </p:spTree>
    <p:extLst>
      <p:ext uri="{BB962C8B-B14F-4D97-AF65-F5344CB8AC3E}">
        <p14:creationId xmlns:p14="http://schemas.microsoft.com/office/powerpoint/2010/main" val="18738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7CA4-448C-4A70-9D8C-AD195518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Collectors? (not covered this </a:t>
            </a:r>
            <a:r>
              <a:rPr lang="en-GB" dirty="0" err="1"/>
              <a:t>sem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A534-D004-48A3-A441-0713945E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Reduce a Stream to something else</a:t>
            </a:r>
          </a:p>
          <a:p>
            <a:endParaRPr lang="en-GB" sz="2800" dirty="0"/>
          </a:p>
          <a:p>
            <a:r>
              <a:rPr lang="en-GB" sz="2800" dirty="0"/>
              <a:t>Interface Collector&lt;T,A,R&gt;</a:t>
            </a:r>
          </a:p>
          <a:p>
            <a:r>
              <a:rPr lang="en-GB" sz="2800" dirty="0"/>
              <a:t>T – Type of input (Beginning)</a:t>
            </a:r>
          </a:p>
          <a:p>
            <a:r>
              <a:rPr lang="en-GB" sz="2800" dirty="0"/>
              <a:t>A – Type of the accumulator (Middle)</a:t>
            </a:r>
          </a:p>
          <a:p>
            <a:r>
              <a:rPr lang="en-GB" sz="2800" dirty="0"/>
              <a:t>R – Type of Result (End)</a:t>
            </a:r>
          </a:p>
        </p:txBody>
      </p:sp>
    </p:spTree>
    <p:extLst>
      <p:ext uri="{BB962C8B-B14F-4D97-AF65-F5344CB8AC3E}">
        <p14:creationId xmlns:p14="http://schemas.microsoft.com/office/powerpoint/2010/main" val="58596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DCD6-CB82-4798-9176-339290E2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387F-ED54-4981-BC97-BD688495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4B6DF-120B-464C-90DD-3D8B9EBA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71809"/>
            <a:ext cx="9645817" cy="1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5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0F8C-B1D7-4510-A00B-363B8EFC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Collectors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F3C2-0B23-46A4-9200-CF3200BD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Specify: &lt;T,A,R&gt;</a:t>
            </a:r>
          </a:p>
          <a:p>
            <a:r>
              <a:rPr lang="en-GB" sz="2800" dirty="0"/>
              <a:t>-Supplier&lt;A&gt; supplier() – Specify a starting point for A</a:t>
            </a:r>
          </a:p>
          <a:p>
            <a:r>
              <a:rPr lang="en-GB" sz="2800" dirty="0"/>
              <a:t>-</a:t>
            </a:r>
            <a:r>
              <a:rPr lang="en-GB" sz="2800" dirty="0" err="1"/>
              <a:t>BiConsumer</a:t>
            </a:r>
            <a:r>
              <a:rPr lang="en-GB" sz="2800" dirty="0"/>
              <a:t>&lt;A,T&gt; accumulator() – Combine T into A</a:t>
            </a:r>
          </a:p>
          <a:p>
            <a:r>
              <a:rPr lang="en-GB" sz="2800" dirty="0"/>
              <a:t>-</a:t>
            </a:r>
            <a:r>
              <a:rPr lang="en-GB" sz="2800" dirty="0" err="1"/>
              <a:t>BinaryOperator</a:t>
            </a:r>
            <a:r>
              <a:rPr lang="en-GB" sz="2800" dirty="0"/>
              <a:t>&lt;A&gt; combiner() – </a:t>
            </a:r>
            <a:r>
              <a:rPr lang="en-GB" sz="2400" dirty="0"/>
              <a:t>Combine multiple A (when concurrent)</a:t>
            </a:r>
            <a:endParaRPr lang="en-GB" sz="2800" dirty="0"/>
          </a:p>
          <a:p>
            <a:r>
              <a:rPr lang="en-GB" sz="2800" dirty="0"/>
              <a:t>-Function&lt;A,R&gt; finisher() – Convert final A into end result R</a:t>
            </a:r>
          </a:p>
          <a:p>
            <a:r>
              <a:rPr lang="en-GB" sz="2800" dirty="0"/>
              <a:t>-Set&lt;</a:t>
            </a:r>
            <a:r>
              <a:rPr lang="en-GB" sz="2800" dirty="0" err="1"/>
              <a:t>Collector.Characteristics</a:t>
            </a:r>
            <a:r>
              <a:rPr lang="en-GB" sz="2800" dirty="0"/>
              <a:t>&gt; characteristics() – Tell Java if the collector is concurrent, if finisher() is the identity (x -&gt; x) and if the order of the input and output can be different</a:t>
            </a:r>
          </a:p>
        </p:txBody>
      </p:sp>
    </p:spTree>
    <p:extLst>
      <p:ext uri="{BB962C8B-B14F-4D97-AF65-F5344CB8AC3E}">
        <p14:creationId xmlns:p14="http://schemas.microsoft.com/office/powerpoint/2010/main" val="26071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D204-B596-47CE-9157-4D6C342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convert Events to Lambdas?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C233-2764-4035-B131-AD9761B8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Change Event to take in a Function</a:t>
            </a:r>
          </a:p>
          <a:p>
            <a:r>
              <a:rPr lang="en-GB" sz="2800" dirty="0"/>
              <a:t>Find places that use new </a:t>
            </a:r>
            <a:r>
              <a:rPr lang="en-GB" sz="2800" dirty="0" err="1"/>
              <a:t>ArrivalEvent</a:t>
            </a:r>
            <a:r>
              <a:rPr lang="en-GB" sz="2800" dirty="0"/>
              <a:t> or new </a:t>
            </a:r>
            <a:r>
              <a:rPr lang="en-GB" sz="2800" dirty="0" err="1"/>
              <a:t>DoneEvent</a:t>
            </a:r>
            <a:endParaRPr lang="en-GB" sz="2800" dirty="0"/>
          </a:p>
          <a:p>
            <a:r>
              <a:rPr lang="en-GB" sz="2800" dirty="0"/>
              <a:t>Change them to create a new Event, but pass in the logic as a Function</a:t>
            </a:r>
          </a:p>
        </p:txBody>
      </p:sp>
    </p:spTree>
    <p:extLst>
      <p:ext uri="{BB962C8B-B14F-4D97-AF65-F5344CB8AC3E}">
        <p14:creationId xmlns:p14="http://schemas.microsoft.com/office/powerpoint/2010/main" val="34988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5014-9726-42B2-B501-978C5112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6BE5-5517-404E-8B2A-0332AD7A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the function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Simulate applies the function()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Remove </a:t>
            </a:r>
            <a:r>
              <a:rPr lang="en-GB" dirty="0" err="1"/>
              <a:t>DoneEvent</a:t>
            </a:r>
            <a:r>
              <a:rPr lang="en-GB" dirty="0"/>
              <a:t> and </a:t>
            </a:r>
            <a:r>
              <a:rPr lang="en-GB" dirty="0" err="1"/>
              <a:t>ArrivalEvent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B5391-1179-43C7-85C6-385070EB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9334"/>
            <a:ext cx="5335908" cy="611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64D35F-604E-439B-AA1C-8F693C5C3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43089"/>
            <a:ext cx="5306273" cy="8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4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A652-BA07-4986-A625-C6342D2F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DoneEvent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D994-4749-47EB-9E27-86E89CB3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03E37-33D5-44D1-81E2-BE2DA97A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855020" cy="988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9984A-AF12-4220-A10D-EA94E2B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44715"/>
            <a:ext cx="10058400" cy="16558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0776F-C331-4456-A305-A02010C19043}"/>
              </a:ext>
            </a:extLst>
          </p:cNvPr>
          <p:cNvCxnSpPr/>
          <p:nvPr/>
        </p:nvCxnSpPr>
        <p:spPr>
          <a:xfrm>
            <a:off x="2347784" y="4324865"/>
            <a:ext cx="8279027" cy="0"/>
          </a:xfrm>
          <a:prstGeom prst="line">
            <a:avLst/>
          </a:prstGeom>
          <a:ln w="57150">
            <a:solidFill>
              <a:srgbClr val="F60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Down 8">
            <a:extLst>
              <a:ext uri="{FF2B5EF4-FFF2-40B4-BE49-F238E27FC236}">
                <a16:creationId xmlns:a16="http://schemas.microsoft.com/office/drawing/2014/main" id="{75B339FD-3DB4-4076-AF53-8894697A0E75}"/>
              </a:ext>
            </a:extLst>
          </p:cNvPr>
          <p:cNvSpPr/>
          <p:nvPr/>
        </p:nvSpPr>
        <p:spPr>
          <a:xfrm>
            <a:off x="3031524" y="2916195"/>
            <a:ext cx="197708" cy="532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7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35E7-8BC3-474C-BB4F-12C49BE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ArrivalEvent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DE80-2505-499F-8356-27AE13E0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E5179-280C-41E7-9779-96BC6C0C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15222"/>
            <a:ext cx="6335134" cy="683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D5FF5-5D73-47EE-863B-91A5CEDB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15397"/>
            <a:ext cx="9621760" cy="52065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8D22983-6473-4CE5-8ED4-E44A3DF6DEEC}"/>
              </a:ext>
            </a:extLst>
          </p:cNvPr>
          <p:cNvSpPr/>
          <p:nvPr/>
        </p:nvSpPr>
        <p:spPr>
          <a:xfrm>
            <a:off x="3361038" y="3352800"/>
            <a:ext cx="387178" cy="889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BA22-F6C9-4324-B57D-0CF216ED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convert loops and ifs to streams?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F8BF-A20B-46CB-AD69-64527C01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Treat it like you have all the data at once</a:t>
            </a:r>
          </a:p>
          <a:p>
            <a:r>
              <a:rPr lang="en-GB" sz="2800" dirty="0"/>
              <a:t>Apply transformations to them</a:t>
            </a:r>
          </a:p>
        </p:txBody>
      </p:sp>
    </p:spTree>
    <p:extLst>
      <p:ext uri="{BB962C8B-B14F-4D97-AF65-F5344CB8AC3E}">
        <p14:creationId xmlns:p14="http://schemas.microsoft.com/office/powerpoint/2010/main" val="24107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97E-6E9C-4FDE-AACC-60D5BC92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4887-1B3C-4052-BD5D-636B8D47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Input: Customer arrival timings</a:t>
            </a:r>
          </a:p>
          <a:p>
            <a:r>
              <a:rPr lang="en-GB" sz="2800" dirty="0"/>
              <a:t>Output: Single </a:t>
            </a:r>
            <a:r>
              <a:rPr lang="en-GB" sz="2800" dirty="0" err="1"/>
              <a:t>SimState</a:t>
            </a:r>
            <a:r>
              <a:rPr lang="en-GB" sz="2800" dirty="0"/>
              <a:t> holding all the statistics</a:t>
            </a:r>
          </a:p>
          <a:p>
            <a:r>
              <a:rPr lang="en-GB" sz="2800" dirty="0"/>
              <a:t>Intuitively, reduction from arrival timings to </a:t>
            </a:r>
            <a:r>
              <a:rPr lang="en-GB" sz="2800" dirty="0" err="1"/>
              <a:t>SimState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30764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423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Lab 4B Solution</vt:lpstr>
      <vt:lpstr>What are Collectors? (not covered this sem)</vt:lpstr>
      <vt:lpstr>Anatomy of Collectors</vt:lpstr>
      <vt:lpstr>How to convert Events to Lambdas?</vt:lpstr>
      <vt:lpstr>Event</vt:lpstr>
      <vt:lpstr>DoneEvent</vt:lpstr>
      <vt:lpstr>ArrivalEvent</vt:lpstr>
      <vt:lpstr>How to convert loops and ifs to streams?</vt:lpstr>
      <vt:lpstr>Main</vt:lpstr>
      <vt:lpstr>Which reduce to use?</vt:lpstr>
      <vt:lpstr>Which reduce to use?</vt:lpstr>
      <vt:lpstr>PowerPoint Presentation</vt:lpstr>
      <vt:lpstr>Main</vt:lpstr>
      <vt:lpstr>Shop</vt:lpstr>
      <vt:lpstr>Shop</vt:lpstr>
      <vt:lpstr>SimState</vt:lpstr>
      <vt:lpstr>SimState</vt:lpstr>
      <vt:lpstr>SimState</vt:lpstr>
      <vt:lpstr>Shop (getWaitingCustomer)</vt:lpstr>
      <vt:lpstr>SimState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4B Solution</dc:title>
  <dc:creator>s10122326@connect.np.edu.sg</dc:creator>
  <cp:lastModifiedBy>s10122326@connect.np.edu.sg</cp:lastModifiedBy>
  <cp:revision>12</cp:revision>
  <dcterms:created xsi:type="dcterms:W3CDTF">2018-04-09T11:56:06Z</dcterms:created>
  <dcterms:modified xsi:type="dcterms:W3CDTF">2018-04-09T13:31:37Z</dcterms:modified>
</cp:coreProperties>
</file>