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7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8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21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4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98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9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6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9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1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A6F4-1BB2-4A5D-88D6-5DB496C5D309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8E9C-40D4-4446-89F7-71A8D8BE9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697D-9B94-4364-8D20-EE11493AD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252021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055B-1875-42A3-BAC9-9415FAC3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6FED4-7693-4139-AE6D-E1EFEB6E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3096"/>
            <a:ext cx="9525000" cy="2811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F8361C-C3C7-40EE-BE09-2E8028ADA6A7}"/>
              </a:ext>
            </a:extLst>
          </p:cNvPr>
          <p:cNvSpPr/>
          <p:nvPr/>
        </p:nvSpPr>
        <p:spPr>
          <a:xfrm>
            <a:off x="1931350" y="3429000"/>
            <a:ext cx="7494661" cy="14059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8BFEF-E2A7-4C14-979E-51B5AC59D481}"/>
              </a:ext>
            </a:extLst>
          </p:cNvPr>
          <p:cNvSpPr txBox="1"/>
          <p:nvPr/>
        </p:nvSpPr>
        <p:spPr>
          <a:xfrm>
            <a:off x="1140749" y="342900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111712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ED58-6DE8-4095-8E08-7C4E1B2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Q2b: Lambda to Anonymous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779E3-37B0-44AB-8308-C0053A07B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44885"/>
            <a:ext cx="8596312" cy="74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0A2A8-49E6-4B66-B93C-5DC43C1D2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92250"/>
            <a:ext cx="7343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2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ED58-6DE8-4095-8E08-7C4E1B2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Q2b: Lambda to Anonymous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0A2A8-49E6-4B66-B93C-5DC43C1D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2250"/>
            <a:ext cx="7343775" cy="4381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754E-8733-481B-9BB9-C0CB4997AB12}"/>
              </a:ext>
            </a:extLst>
          </p:cNvPr>
          <p:cNvCxnSpPr/>
          <p:nvPr/>
        </p:nvCxnSpPr>
        <p:spPr>
          <a:xfrm>
            <a:off x="677334" y="1880075"/>
            <a:ext cx="3433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965701-DA0A-4694-B41E-42980772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9" y="2813050"/>
            <a:ext cx="8362658" cy="21769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C07446-42F1-450B-8808-8FD1F1B867E7}"/>
              </a:ext>
            </a:extLst>
          </p:cNvPr>
          <p:cNvSpPr/>
          <p:nvPr/>
        </p:nvSpPr>
        <p:spPr>
          <a:xfrm>
            <a:off x="1452785" y="3428999"/>
            <a:ext cx="5930781" cy="1168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420D9-F76C-4783-9F16-A6F262786BFD}"/>
              </a:ext>
            </a:extLst>
          </p:cNvPr>
          <p:cNvSpPr txBox="1"/>
          <p:nvPr/>
        </p:nvSpPr>
        <p:spPr>
          <a:xfrm>
            <a:off x="5623135" y="266734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 anonymous class first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BB30F8-BE60-4CFF-AEEB-2A28ADBC14EC}"/>
              </a:ext>
            </a:extLst>
          </p:cNvPr>
          <p:cNvCxnSpPr>
            <a:cxnSpLocks/>
          </p:cNvCxnSpPr>
          <p:nvPr/>
        </p:nvCxnSpPr>
        <p:spPr>
          <a:xfrm>
            <a:off x="5849355" y="3374165"/>
            <a:ext cx="27049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3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ED58-6DE8-4095-8E08-7C4E1B2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Q2b: Lambda to Anonymous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0A2A8-49E6-4B66-B93C-5DC43C1D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2250"/>
            <a:ext cx="7343775" cy="4381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754E-8733-481B-9BB9-C0CB4997AB12}"/>
              </a:ext>
            </a:extLst>
          </p:cNvPr>
          <p:cNvCxnSpPr>
            <a:cxnSpLocks/>
          </p:cNvCxnSpPr>
          <p:nvPr/>
        </p:nvCxnSpPr>
        <p:spPr>
          <a:xfrm>
            <a:off x="4710949" y="1880075"/>
            <a:ext cx="3310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965701-DA0A-4694-B41E-42980772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9" y="2813050"/>
            <a:ext cx="8362658" cy="2176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5420D9-F76C-4783-9F16-A6F262786BFD}"/>
              </a:ext>
            </a:extLst>
          </p:cNvPr>
          <p:cNvSpPr txBox="1"/>
          <p:nvPr/>
        </p:nvSpPr>
        <p:spPr>
          <a:xfrm>
            <a:off x="2886316" y="431050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Follow functional interface specification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BB30F8-BE60-4CFF-AEEB-2A28ADBC14EC}"/>
              </a:ext>
            </a:extLst>
          </p:cNvPr>
          <p:cNvCxnSpPr>
            <a:cxnSpLocks/>
          </p:cNvCxnSpPr>
          <p:nvPr/>
        </p:nvCxnSpPr>
        <p:spPr>
          <a:xfrm>
            <a:off x="4012009" y="3792909"/>
            <a:ext cx="28844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366DEA-9CE6-4D55-BC64-48D848724775}"/>
              </a:ext>
            </a:extLst>
          </p:cNvPr>
          <p:cNvCxnSpPr>
            <a:cxnSpLocks/>
          </p:cNvCxnSpPr>
          <p:nvPr/>
        </p:nvCxnSpPr>
        <p:spPr>
          <a:xfrm>
            <a:off x="3352559" y="4193137"/>
            <a:ext cx="28844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4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CEC95-7BC2-4CEC-8B55-16A6B758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8412"/>
            <a:ext cx="10096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CEC95-7BC2-4CEC-8B55-16A6B758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8412"/>
            <a:ext cx="10096500" cy="17811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C606D3-FB95-4FA4-89FD-AAE96438DC47}"/>
              </a:ext>
            </a:extLst>
          </p:cNvPr>
          <p:cNvCxnSpPr/>
          <p:nvPr/>
        </p:nvCxnSpPr>
        <p:spPr>
          <a:xfrm>
            <a:off x="1273323" y="3238856"/>
            <a:ext cx="2597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7B0C37-B559-440A-811F-D65870B3E0C9}"/>
              </a:ext>
            </a:extLst>
          </p:cNvPr>
          <p:cNvCxnSpPr>
            <a:cxnSpLocks/>
          </p:cNvCxnSpPr>
          <p:nvPr/>
        </p:nvCxnSpPr>
        <p:spPr>
          <a:xfrm>
            <a:off x="1143712" y="4237290"/>
            <a:ext cx="16251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527724-0E49-4DE0-96BE-7152D3479B81}"/>
              </a:ext>
            </a:extLst>
          </p:cNvPr>
          <p:cNvSpPr txBox="1"/>
          <p:nvPr/>
        </p:nvSpPr>
        <p:spPr>
          <a:xfrm>
            <a:off x="1956274" y="3553407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Check your return types!</a:t>
            </a:r>
          </a:p>
        </p:txBody>
      </p:sp>
    </p:spTree>
    <p:extLst>
      <p:ext uri="{BB962C8B-B14F-4D97-AF65-F5344CB8AC3E}">
        <p14:creationId xmlns:p14="http://schemas.microsoft.com/office/powerpoint/2010/main" val="345115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CEC95-7BC2-4CEC-8B55-16A6B758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8412"/>
            <a:ext cx="10096500" cy="17811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C606D3-FB95-4FA4-89FD-AAE96438DC47}"/>
              </a:ext>
            </a:extLst>
          </p:cNvPr>
          <p:cNvCxnSpPr/>
          <p:nvPr/>
        </p:nvCxnSpPr>
        <p:spPr>
          <a:xfrm>
            <a:off x="1273323" y="3238856"/>
            <a:ext cx="2597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7B0C37-B559-440A-811F-D65870B3E0C9}"/>
              </a:ext>
            </a:extLst>
          </p:cNvPr>
          <p:cNvCxnSpPr>
            <a:cxnSpLocks/>
          </p:cNvCxnSpPr>
          <p:nvPr/>
        </p:nvCxnSpPr>
        <p:spPr>
          <a:xfrm>
            <a:off x="1143712" y="4237290"/>
            <a:ext cx="16251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527724-0E49-4DE0-96BE-7152D3479B81}"/>
              </a:ext>
            </a:extLst>
          </p:cNvPr>
          <p:cNvSpPr txBox="1"/>
          <p:nvPr/>
        </p:nvSpPr>
        <p:spPr>
          <a:xfrm>
            <a:off x="1956274" y="3553407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Check your return types!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8D0D5-311A-4187-97EC-739D06804F38}"/>
              </a:ext>
            </a:extLst>
          </p:cNvPr>
          <p:cNvSpPr txBox="1"/>
          <p:nvPr/>
        </p:nvSpPr>
        <p:spPr>
          <a:xfrm>
            <a:off x="1956274" y="431958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return p1.test(x) &amp;&amp; p2.test(x);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6A7E0-9E5B-43ED-89DF-797CB2FF8C95}"/>
              </a:ext>
            </a:extLst>
          </p:cNvPr>
          <p:cNvSpPr txBox="1"/>
          <p:nvPr/>
        </p:nvSpPr>
        <p:spPr>
          <a:xfrm>
            <a:off x="4488194" y="478125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WRONG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CD320-EFB6-429B-B8BB-FBCA3F100717}"/>
              </a:ext>
            </a:extLst>
          </p:cNvPr>
          <p:cNvSpPr txBox="1"/>
          <p:nvPr/>
        </p:nvSpPr>
        <p:spPr>
          <a:xfrm>
            <a:off x="4455663" y="505825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(returns </a:t>
            </a:r>
            <a:r>
              <a:rPr lang="en-GB" dirty="0" err="1"/>
              <a:t>boolean</a:t>
            </a:r>
            <a:r>
              <a:rPr lang="en-GB" dirty="0"/>
              <a:t>; what is x?)</a:t>
            </a:r>
          </a:p>
        </p:txBody>
      </p:sp>
    </p:spTree>
    <p:extLst>
      <p:ext uri="{BB962C8B-B14F-4D97-AF65-F5344CB8AC3E}">
        <p14:creationId xmlns:p14="http://schemas.microsoft.com/office/powerpoint/2010/main" val="166340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CEC95-7BC2-4CEC-8B55-16A6B758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8412"/>
            <a:ext cx="10096500" cy="17811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C606D3-FB95-4FA4-89FD-AAE96438DC47}"/>
              </a:ext>
            </a:extLst>
          </p:cNvPr>
          <p:cNvCxnSpPr/>
          <p:nvPr/>
        </p:nvCxnSpPr>
        <p:spPr>
          <a:xfrm>
            <a:off x="1273323" y="3238856"/>
            <a:ext cx="2597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7B0C37-B559-440A-811F-D65870B3E0C9}"/>
              </a:ext>
            </a:extLst>
          </p:cNvPr>
          <p:cNvCxnSpPr>
            <a:cxnSpLocks/>
          </p:cNvCxnSpPr>
          <p:nvPr/>
        </p:nvCxnSpPr>
        <p:spPr>
          <a:xfrm>
            <a:off x="1143712" y="4237290"/>
            <a:ext cx="16251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527724-0E49-4DE0-96BE-7152D3479B81}"/>
              </a:ext>
            </a:extLst>
          </p:cNvPr>
          <p:cNvSpPr txBox="1"/>
          <p:nvPr/>
        </p:nvSpPr>
        <p:spPr>
          <a:xfrm>
            <a:off x="1956274" y="3553407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Check your return types!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8D0D5-311A-4187-97EC-739D06804F38}"/>
              </a:ext>
            </a:extLst>
          </p:cNvPr>
          <p:cNvSpPr txBox="1"/>
          <p:nvPr/>
        </p:nvSpPr>
        <p:spPr>
          <a:xfrm>
            <a:off x="1956274" y="4319587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return </a:t>
            </a:r>
            <a:r>
              <a:rPr lang="en-GB" sz="2400" u="sng" dirty="0"/>
              <a:t>x -&gt; </a:t>
            </a:r>
            <a:r>
              <a:rPr lang="en-GB" sz="2400" dirty="0"/>
              <a:t>p1.test(x) &amp;&amp; p2.test(x);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6A7E0-9E5B-43ED-89DF-797CB2FF8C95}"/>
              </a:ext>
            </a:extLst>
          </p:cNvPr>
          <p:cNvSpPr txBox="1"/>
          <p:nvPr/>
        </p:nvSpPr>
        <p:spPr>
          <a:xfrm>
            <a:off x="4488194" y="478125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Correct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05D806-4D7F-44A4-A47E-495A4AD8AFB5}"/>
              </a:ext>
            </a:extLst>
          </p:cNvPr>
          <p:cNvCxnSpPr/>
          <p:nvPr/>
        </p:nvCxnSpPr>
        <p:spPr>
          <a:xfrm>
            <a:off x="2914116" y="4806890"/>
            <a:ext cx="41105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ED310-D952-479B-B851-F4EBBCEDA744}"/>
              </a:ext>
            </a:extLst>
          </p:cNvPr>
          <p:cNvSpPr txBox="1"/>
          <p:nvPr/>
        </p:nvSpPr>
        <p:spPr>
          <a:xfrm>
            <a:off x="2768837" y="5127476"/>
            <a:ext cx="456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from x to </a:t>
            </a:r>
            <a:r>
              <a:rPr lang="en-GB" dirty="0" err="1"/>
              <a:t>boolean</a:t>
            </a:r>
            <a:r>
              <a:rPr lang="en-GB" dirty="0"/>
              <a:t>, i.e. Predicate</a:t>
            </a:r>
          </a:p>
        </p:txBody>
      </p:sp>
    </p:spTree>
    <p:extLst>
      <p:ext uri="{BB962C8B-B14F-4D97-AF65-F5344CB8AC3E}">
        <p14:creationId xmlns:p14="http://schemas.microsoft.com/office/powerpoint/2010/main" val="206559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EC998-5243-4746-A8C9-C50F3CA4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6320"/>
            <a:ext cx="7143750" cy="49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8D0D5-311A-4187-97EC-739D06804F38}"/>
              </a:ext>
            </a:extLst>
          </p:cNvPr>
          <p:cNvSpPr txBox="1"/>
          <p:nvPr/>
        </p:nvSpPr>
        <p:spPr>
          <a:xfrm>
            <a:off x="1221335" y="1635178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return x -&gt; p1.test(x) &amp;&amp; p2.test(x);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983EB-6A17-42B2-800E-46D64F8055E7}"/>
              </a:ext>
            </a:extLst>
          </p:cNvPr>
          <p:cNvSpPr txBox="1"/>
          <p:nvPr/>
        </p:nvSpPr>
        <p:spPr>
          <a:xfrm>
            <a:off x="634604" y="2037241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Extra: As anonymous class?</a:t>
            </a:r>
          </a:p>
        </p:txBody>
      </p:sp>
    </p:spTree>
    <p:extLst>
      <p:ext uri="{BB962C8B-B14F-4D97-AF65-F5344CB8AC3E}">
        <p14:creationId xmlns:p14="http://schemas.microsoft.com/office/powerpoint/2010/main" val="272172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EC998-5243-4746-A8C9-C50F3CA4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6320"/>
            <a:ext cx="7143750" cy="49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8D0D5-311A-4187-97EC-739D06804F38}"/>
              </a:ext>
            </a:extLst>
          </p:cNvPr>
          <p:cNvSpPr txBox="1"/>
          <p:nvPr/>
        </p:nvSpPr>
        <p:spPr>
          <a:xfrm>
            <a:off x="1221335" y="1635178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return x -&gt; p1.test(x) &amp;&amp; p2.test(x);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983EB-6A17-42B2-800E-46D64F8055E7}"/>
              </a:ext>
            </a:extLst>
          </p:cNvPr>
          <p:cNvSpPr txBox="1"/>
          <p:nvPr/>
        </p:nvSpPr>
        <p:spPr>
          <a:xfrm>
            <a:off x="634604" y="2037241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Extra: As anonymous class?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D3BAF0-2EFC-4987-8FFA-658177569E17}"/>
              </a:ext>
            </a:extLst>
          </p:cNvPr>
          <p:cNvCxnSpPr/>
          <p:nvPr/>
        </p:nvCxnSpPr>
        <p:spPr>
          <a:xfrm flipH="1">
            <a:off x="677334" y="1686454"/>
            <a:ext cx="16898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2011C1-EF90-4C37-938A-5A5998C9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642194"/>
            <a:ext cx="5391150" cy="15906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A72E2B-CFA9-4598-A3EE-E8DACCC78FA4}"/>
              </a:ext>
            </a:extLst>
          </p:cNvPr>
          <p:cNvSpPr/>
          <p:nvPr/>
        </p:nvSpPr>
        <p:spPr>
          <a:xfrm>
            <a:off x="1221335" y="3013479"/>
            <a:ext cx="4874665" cy="8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A16FA8-2011-41A5-AB90-D510A976F689}"/>
              </a:ext>
            </a:extLst>
          </p:cNvPr>
          <p:cNvCxnSpPr/>
          <p:nvPr/>
        </p:nvCxnSpPr>
        <p:spPr>
          <a:xfrm flipH="1">
            <a:off x="2145787" y="2932716"/>
            <a:ext cx="16898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7111-08D3-4B8F-B263-51D059A3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4E271-63B8-426C-A26D-6FCCB48A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6479"/>
            <a:ext cx="8116714" cy="4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6A-9BC9-407B-92F4-2A28004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Combine 2 predicates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EC998-5243-4746-A8C9-C50F3CA4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6320"/>
            <a:ext cx="7143750" cy="49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8D0D5-311A-4187-97EC-739D06804F38}"/>
              </a:ext>
            </a:extLst>
          </p:cNvPr>
          <p:cNvSpPr txBox="1"/>
          <p:nvPr/>
        </p:nvSpPr>
        <p:spPr>
          <a:xfrm>
            <a:off x="1221335" y="1635178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return x -&gt; p1.test(x) &amp;&amp; p2.test(x);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983EB-6A17-42B2-800E-46D64F8055E7}"/>
              </a:ext>
            </a:extLst>
          </p:cNvPr>
          <p:cNvSpPr txBox="1"/>
          <p:nvPr/>
        </p:nvSpPr>
        <p:spPr>
          <a:xfrm>
            <a:off x="634604" y="2037241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Extra: As anonymous class?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D3BAF0-2EFC-4987-8FFA-658177569E17}"/>
              </a:ext>
            </a:extLst>
          </p:cNvPr>
          <p:cNvCxnSpPr/>
          <p:nvPr/>
        </p:nvCxnSpPr>
        <p:spPr>
          <a:xfrm flipH="1">
            <a:off x="1557551" y="3190514"/>
            <a:ext cx="16898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2011C1-EF90-4C37-938A-5A5998C9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642194"/>
            <a:ext cx="5391150" cy="15906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1640-B241-4269-962B-EC228668E9EF}"/>
              </a:ext>
            </a:extLst>
          </p:cNvPr>
          <p:cNvCxnSpPr>
            <a:cxnSpLocks/>
          </p:cNvCxnSpPr>
          <p:nvPr/>
        </p:nvCxnSpPr>
        <p:spPr>
          <a:xfrm flipH="1">
            <a:off x="3903195" y="3257456"/>
            <a:ext cx="514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6521A0-A7AD-48BC-8BA0-65602B3E5C02}"/>
                  </a:ext>
                </a:extLst>
              </p:cNvPr>
              <p:cNvSpPr txBox="1"/>
              <p:nvPr/>
            </p:nvSpPr>
            <p:spPr>
              <a:xfrm>
                <a:off x="4418176" y="2513414"/>
                <a:ext cx="5554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 is of type T: Predicate&lt;T&gt;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Function&lt;T, Boolean&gt;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6521A0-A7AD-48BC-8BA0-65602B3E5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76" y="2513414"/>
                <a:ext cx="5554341" cy="369332"/>
              </a:xfrm>
              <a:prstGeom prst="rect">
                <a:avLst/>
              </a:prstGeom>
              <a:blipFill>
                <a:blip r:embed="rId4"/>
                <a:stretch>
                  <a:fillRect l="-988" t="-9836" r="-110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80A268D-4BF7-48F4-858B-34F474BD2265}"/>
              </a:ext>
            </a:extLst>
          </p:cNvPr>
          <p:cNvSpPr txBox="1"/>
          <p:nvPr/>
        </p:nvSpPr>
        <p:spPr>
          <a:xfrm>
            <a:off x="7631394" y="3429000"/>
            <a:ext cx="21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Argument is type 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F82EC6-3BD0-4FCB-8C40-4F9F3327151C}"/>
              </a:ext>
            </a:extLst>
          </p:cNvPr>
          <p:cNvCxnSpPr>
            <a:stCxn id="6" idx="0"/>
          </p:cNvCxnSpPr>
          <p:nvPr/>
        </p:nvCxnSpPr>
        <p:spPr>
          <a:xfrm flipV="1">
            <a:off x="8704284" y="2882746"/>
            <a:ext cx="0" cy="546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2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E816-B586-4B5A-8739-B3EB286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E8275-8688-4CFE-AAEC-7782E89A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3075"/>
            <a:ext cx="96012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567A8-D79F-4F1B-94E9-28503F4EBD3B}"/>
                  </a:ext>
                </a:extLst>
              </p:cNvPr>
              <p:cNvSpPr txBox="1"/>
              <p:nvPr/>
            </p:nvSpPr>
            <p:spPr>
              <a:xfrm>
                <a:off x="3591956" y="4850896"/>
                <a:ext cx="2767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567A8-D79F-4F1B-94E9-28503F4EB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56" y="4850896"/>
                <a:ext cx="27674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84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F94A-ED04-4F1B-806F-9E43D6CC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8B4A8-7F88-4CB9-9B21-A10BCF40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1340"/>
            <a:ext cx="6712990" cy="277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CA46C-FE0E-4CCE-BE93-B7043C2162B2}"/>
              </a:ext>
            </a:extLst>
          </p:cNvPr>
          <p:cNvSpPr txBox="1"/>
          <p:nvPr/>
        </p:nvSpPr>
        <p:spPr>
          <a:xfrm>
            <a:off x="8303039" y="1670556"/>
            <a:ext cx="5084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11</a:t>
            </a:r>
          </a:p>
          <a:p>
            <a:r>
              <a:rPr lang="en-GB" sz="2400" dirty="0">
                <a:solidFill>
                  <a:srgbClr val="FF0000"/>
                </a:solidFill>
              </a:rPr>
              <a:t>21</a:t>
            </a:r>
          </a:p>
          <a:p>
            <a:r>
              <a:rPr lang="en-GB" sz="2400" dirty="0"/>
              <a:t>12</a:t>
            </a:r>
          </a:p>
          <a:p>
            <a:r>
              <a:rPr lang="en-GB" sz="2400" dirty="0"/>
              <a:t>22</a:t>
            </a:r>
          </a:p>
          <a:p>
            <a:r>
              <a:rPr lang="en-GB" sz="2400" dirty="0">
                <a:solidFill>
                  <a:srgbClr val="FF0000"/>
                </a:solidFill>
              </a:rPr>
              <a:t>13</a:t>
            </a:r>
          </a:p>
          <a:p>
            <a:r>
              <a:rPr lang="en-GB" sz="2400" dirty="0">
                <a:solidFill>
                  <a:srgbClr val="FF0000"/>
                </a:solidFill>
              </a:rPr>
              <a:t>23</a:t>
            </a:r>
          </a:p>
          <a:p>
            <a:r>
              <a:rPr lang="en-GB" sz="2400" dirty="0"/>
              <a:t>14</a:t>
            </a:r>
          </a:p>
          <a:p>
            <a:r>
              <a:rPr lang="en-GB" sz="2400" dirty="0"/>
              <a:t>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6F071D-ED4B-4D9E-8CC3-A9FDBBACB63C}"/>
              </a:ext>
            </a:extLst>
          </p:cNvPr>
          <p:cNvCxnSpPr>
            <a:stCxn id="4" idx="3"/>
          </p:cNvCxnSpPr>
          <p:nvPr/>
        </p:nvCxnSpPr>
        <p:spPr>
          <a:xfrm>
            <a:off x="7390324" y="3069520"/>
            <a:ext cx="8050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466D-5984-4D99-ADBD-A9B7B9A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C2C3-881E-42BE-95FD-C445B905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Idea: Convert List list1 to Stream</a:t>
            </a:r>
          </a:p>
          <a:p>
            <a:r>
              <a:rPr lang="en-GB" dirty="0"/>
              <a:t>Combine list1 with every element of list2 to produce another stream</a:t>
            </a:r>
          </a:p>
          <a:p>
            <a:pPr lvl="1"/>
            <a:r>
              <a:rPr lang="en-GB" dirty="0"/>
              <a:t>Map Function&lt;</a:t>
            </a:r>
            <a:r>
              <a:rPr lang="en-GB" dirty="0" err="1"/>
              <a:t>T,Stream</a:t>
            </a:r>
            <a:r>
              <a:rPr lang="en-GB" dirty="0"/>
              <a:t>&lt;T&gt;&gt; to every element of list1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flatMap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819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466D-5984-4D99-ADBD-A9B7B9A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C2C3-881E-42BE-95FD-C445B905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FF0000"/>
                </a:solidFill>
              </a:rPr>
              <a:t>Idea: Convert List list1 to Stream</a:t>
            </a:r>
          </a:p>
          <a:p>
            <a:r>
              <a:rPr lang="en-GB" dirty="0"/>
              <a:t>Combine list1 with every element of list2 to produce another stream</a:t>
            </a:r>
          </a:p>
          <a:p>
            <a:pPr lvl="1"/>
            <a:r>
              <a:rPr lang="en-GB" dirty="0"/>
              <a:t>Map Function&lt;</a:t>
            </a:r>
            <a:r>
              <a:rPr lang="en-GB" dirty="0" err="1"/>
              <a:t>T,Stream</a:t>
            </a:r>
            <a:r>
              <a:rPr lang="en-GB" dirty="0"/>
              <a:t>&lt;T&gt;&gt; to every element of list1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flatMap</a:t>
            </a:r>
            <a:r>
              <a:rPr lang="en-GB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74FF-D45D-4808-B64C-1F900EC8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95636"/>
            <a:ext cx="6955728" cy="21457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FE70-51F4-4300-B944-6920BA98A570}"/>
              </a:ext>
            </a:extLst>
          </p:cNvPr>
          <p:cNvCxnSpPr/>
          <p:nvPr/>
        </p:nvCxnSpPr>
        <p:spPr>
          <a:xfrm>
            <a:off x="1862983" y="4289990"/>
            <a:ext cx="24953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5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466D-5984-4D99-ADBD-A9B7B9A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C2C3-881E-42BE-95FD-C445B905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Idea: Convert List list1 to Stream</a:t>
            </a:r>
          </a:p>
          <a:p>
            <a:r>
              <a:rPr lang="en-GB" dirty="0"/>
              <a:t>Combine list1 with every element of list2 with given </a:t>
            </a:r>
            <a:r>
              <a:rPr lang="en-GB" dirty="0" err="1"/>
              <a:t>BiFunction</a:t>
            </a:r>
            <a:r>
              <a:rPr lang="en-GB" dirty="0"/>
              <a:t> to produce another stream</a:t>
            </a:r>
          </a:p>
          <a:p>
            <a:pPr lvl="1"/>
            <a:r>
              <a:rPr lang="en-GB" u="sng" dirty="0">
                <a:solidFill>
                  <a:srgbClr val="FF0000"/>
                </a:solidFill>
              </a:rPr>
              <a:t>Map Function&lt;</a:t>
            </a:r>
            <a:r>
              <a:rPr lang="en-GB" u="sng" dirty="0" err="1">
                <a:solidFill>
                  <a:srgbClr val="FF0000"/>
                </a:solidFill>
              </a:rPr>
              <a:t>T,Stream</a:t>
            </a:r>
            <a:r>
              <a:rPr lang="en-GB" u="sng" dirty="0">
                <a:solidFill>
                  <a:srgbClr val="FF0000"/>
                </a:solidFill>
              </a:rPr>
              <a:t>&lt;T&gt;&gt; to every element of list1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flatMap</a:t>
            </a:r>
            <a:r>
              <a:rPr lang="en-GB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74FF-D45D-4808-B64C-1F900EC8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95636"/>
            <a:ext cx="6955728" cy="21457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FE70-51F4-4300-B944-6920BA98A570}"/>
              </a:ext>
            </a:extLst>
          </p:cNvPr>
          <p:cNvCxnSpPr>
            <a:cxnSpLocks/>
          </p:cNvCxnSpPr>
          <p:nvPr/>
        </p:nvCxnSpPr>
        <p:spPr>
          <a:xfrm>
            <a:off x="2794474" y="5537675"/>
            <a:ext cx="47172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48E518-C585-4DAB-BAB0-F1CF434356AB}"/>
              </a:ext>
            </a:extLst>
          </p:cNvPr>
          <p:cNvCxnSpPr>
            <a:cxnSpLocks/>
          </p:cNvCxnSpPr>
          <p:nvPr/>
        </p:nvCxnSpPr>
        <p:spPr>
          <a:xfrm>
            <a:off x="2794474" y="5074778"/>
            <a:ext cx="47172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21C604-5EFB-4F9E-916E-7D6B32326370}"/>
              </a:ext>
            </a:extLst>
          </p:cNvPr>
          <p:cNvSpPr txBox="1"/>
          <p:nvPr/>
        </p:nvSpPr>
        <p:spPr>
          <a:xfrm>
            <a:off x="5405086" y="402382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X: Element of list1</a:t>
            </a:r>
          </a:p>
          <a:p>
            <a:r>
              <a:rPr lang="en-GB" dirty="0">
                <a:solidFill>
                  <a:srgbClr val="FF0000"/>
                </a:solidFill>
              </a:rPr>
              <a:t>Y: Element of list2</a:t>
            </a:r>
          </a:p>
        </p:txBody>
      </p:sp>
    </p:spTree>
    <p:extLst>
      <p:ext uri="{BB962C8B-B14F-4D97-AF65-F5344CB8AC3E}">
        <p14:creationId xmlns:p14="http://schemas.microsoft.com/office/powerpoint/2010/main" val="96678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466D-5984-4D99-ADBD-A9B7B9A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74FF-D45D-4808-B64C-1F900EC8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0264"/>
            <a:ext cx="6955728" cy="21457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FE70-51F4-4300-B944-6920BA98A570}"/>
              </a:ext>
            </a:extLst>
          </p:cNvPr>
          <p:cNvCxnSpPr>
            <a:cxnSpLocks/>
          </p:cNvCxnSpPr>
          <p:nvPr/>
        </p:nvCxnSpPr>
        <p:spPr>
          <a:xfrm>
            <a:off x="1378721" y="1862983"/>
            <a:ext cx="0" cy="14869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44820B-D2F9-4A86-AEA3-642B7E6051B4}"/>
              </a:ext>
            </a:extLst>
          </p:cNvPr>
          <p:cNvSpPr/>
          <p:nvPr/>
        </p:nvSpPr>
        <p:spPr>
          <a:xfrm>
            <a:off x="2102265" y="3913974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927A-766F-46DD-827B-34CB7E57BCC4}"/>
              </a:ext>
            </a:extLst>
          </p:cNvPr>
          <p:cNvSpPr/>
          <p:nvPr/>
        </p:nvSpPr>
        <p:spPr>
          <a:xfrm>
            <a:off x="2102265" y="4495603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6BB884-8F2E-4492-B132-A8C6775A991E}"/>
              </a:ext>
            </a:extLst>
          </p:cNvPr>
          <p:cNvSpPr/>
          <p:nvPr/>
        </p:nvSpPr>
        <p:spPr>
          <a:xfrm>
            <a:off x="2102265" y="5077232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C1A728-5075-4EAC-A11F-A9775BB328F7}"/>
              </a:ext>
            </a:extLst>
          </p:cNvPr>
          <p:cNvSpPr/>
          <p:nvPr/>
        </p:nvSpPr>
        <p:spPr>
          <a:xfrm>
            <a:off x="3213219" y="3873550"/>
            <a:ext cx="1110953" cy="50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10,20,30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DBAC2-29CB-4A2C-A94D-9DEE3083DF92}"/>
              </a:ext>
            </a:extLst>
          </p:cNvPr>
          <p:cNvSpPr/>
          <p:nvPr/>
        </p:nvSpPr>
        <p:spPr>
          <a:xfrm>
            <a:off x="3206615" y="4455179"/>
            <a:ext cx="1110953" cy="50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10,20,30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E83C0-E903-468A-9D9C-D0F321AB4A27}"/>
              </a:ext>
            </a:extLst>
          </p:cNvPr>
          <p:cNvSpPr/>
          <p:nvPr/>
        </p:nvSpPr>
        <p:spPr>
          <a:xfrm>
            <a:off x="3206614" y="5036808"/>
            <a:ext cx="1110953" cy="50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10,20,30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68E2C-2C10-4804-B7F5-35109950903E}"/>
              </a:ext>
            </a:extLst>
          </p:cNvPr>
          <p:cNvSpPr txBox="1"/>
          <p:nvPr/>
        </p:nvSpPr>
        <p:spPr>
          <a:xfrm>
            <a:off x="2643600" y="38044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201EF-F4B6-4C07-9634-96868AB0281D}"/>
              </a:ext>
            </a:extLst>
          </p:cNvPr>
          <p:cNvSpPr txBox="1"/>
          <p:nvPr/>
        </p:nvSpPr>
        <p:spPr>
          <a:xfrm>
            <a:off x="2643600" y="4349594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998B4-95C4-44E5-8A34-F67F372186C5}"/>
              </a:ext>
            </a:extLst>
          </p:cNvPr>
          <p:cNvSpPr txBox="1"/>
          <p:nvPr/>
        </p:nvSpPr>
        <p:spPr>
          <a:xfrm>
            <a:off x="2643600" y="496771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FA7B10-2B28-4356-ADCF-FEF5F4AD7EF1}"/>
              </a:ext>
            </a:extLst>
          </p:cNvPr>
          <p:cNvSpPr/>
          <p:nvPr/>
        </p:nvSpPr>
        <p:spPr>
          <a:xfrm>
            <a:off x="4905286" y="3821545"/>
            <a:ext cx="613872" cy="61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6CD1F8-35CF-43D4-9A1B-6A5FC5ED0A47}"/>
              </a:ext>
            </a:extLst>
          </p:cNvPr>
          <p:cNvSpPr/>
          <p:nvPr/>
        </p:nvSpPr>
        <p:spPr>
          <a:xfrm>
            <a:off x="5621709" y="3821545"/>
            <a:ext cx="613872" cy="61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CC3D40-8064-430C-913F-94F8C4D19BF2}"/>
              </a:ext>
            </a:extLst>
          </p:cNvPr>
          <p:cNvSpPr/>
          <p:nvPr/>
        </p:nvSpPr>
        <p:spPr>
          <a:xfrm>
            <a:off x="6328874" y="3821545"/>
            <a:ext cx="613872" cy="61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240F7-9D5A-4A93-A15D-46804BBAA7F3}"/>
              </a:ext>
            </a:extLst>
          </p:cNvPr>
          <p:cNvSpPr txBox="1"/>
          <p:nvPr/>
        </p:nvSpPr>
        <p:spPr>
          <a:xfrm>
            <a:off x="4385935" y="3804452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2D7DD1-CF9A-43B0-BED4-F2C6621AA001}"/>
              </a:ext>
            </a:extLst>
          </p:cNvPr>
          <p:cNvSpPr txBox="1"/>
          <p:nvPr/>
        </p:nvSpPr>
        <p:spPr>
          <a:xfrm>
            <a:off x="5667806" y="4430901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D9907-FF6A-4E37-90C3-5D544520B111}"/>
              </a:ext>
            </a:extLst>
          </p:cNvPr>
          <p:cNvSpPr txBox="1"/>
          <p:nvPr/>
        </p:nvSpPr>
        <p:spPr>
          <a:xfrm>
            <a:off x="218493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FA6CA-B385-4A91-9AD1-65768DE9FDEB}"/>
              </a:ext>
            </a:extLst>
          </p:cNvPr>
          <p:cNvSpPr txBox="1"/>
          <p:nvPr/>
        </p:nvSpPr>
        <p:spPr>
          <a:xfrm>
            <a:off x="3457384" y="346969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list2</a:t>
            </a:r>
          </a:p>
        </p:txBody>
      </p:sp>
    </p:spTree>
    <p:extLst>
      <p:ext uri="{BB962C8B-B14F-4D97-AF65-F5344CB8AC3E}">
        <p14:creationId xmlns:p14="http://schemas.microsoft.com/office/powerpoint/2010/main" val="2497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466D-5984-4D99-ADBD-A9B7B9A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74FF-D45D-4808-B64C-1F900EC8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0264"/>
            <a:ext cx="6955728" cy="21457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FE70-51F4-4300-B944-6920BA98A570}"/>
              </a:ext>
            </a:extLst>
          </p:cNvPr>
          <p:cNvCxnSpPr>
            <a:cxnSpLocks/>
          </p:cNvCxnSpPr>
          <p:nvPr/>
        </p:nvCxnSpPr>
        <p:spPr>
          <a:xfrm>
            <a:off x="2763139" y="2582966"/>
            <a:ext cx="0" cy="408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E68E2C-2C10-4804-B7F5-35109950903E}"/>
              </a:ext>
            </a:extLst>
          </p:cNvPr>
          <p:cNvSpPr txBox="1"/>
          <p:nvPr/>
        </p:nvSpPr>
        <p:spPr>
          <a:xfrm>
            <a:off x="2643600" y="380445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FA7B10-2B28-4356-ADCF-FEF5F4AD7EF1}"/>
              </a:ext>
            </a:extLst>
          </p:cNvPr>
          <p:cNvSpPr/>
          <p:nvPr/>
        </p:nvSpPr>
        <p:spPr>
          <a:xfrm>
            <a:off x="1936435" y="3821545"/>
            <a:ext cx="613872" cy="61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E0F24D-0E68-4503-BDA6-79B5342FBFB9}"/>
              </a:ext>
            </a:extLst>
          </p:cNvPr>
          <p:cNvSpPr/>
          <p:nvPr/>
        </p:nvSpPr>
        <p:spPr>
          <a:xfrm>
            <a:off x="3281585" y="3922304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9D1A7-6389-4ECA-BECD-304A3F28AA69}"/>
              </a:ext>
            </a:extLst>
          </p:cNvPr>
          <p:cNvSpPr txBox="1"/>
          <p:nvPr/>
        </p:nvSpPr>
        <p:spPr>
          <a:xfrm>
            <a:off x="2643600" y="450307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179B7-C87C-41E9-B098-0C8EA3F99CE5}"/>
              </a:ext>
            </a:extLst>
          </p:cNvPr>
          <p:cNvSpPr/>
          <p:nvPr/>
        </p:nvSpPr>
        <p:spPr>
          <a:xfrm>
            <a:off x="1936435" y="4520162"/>
            <a:ext cx="613872" cy="61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3031A2-2840-4384-A78B-B6FB5F5F1416}"/>
              </a:ext>
            </a:extLst>
          </p:cNvPr>
          <p:cNvSpPr/>
          <p:nvPr/>
        </p:nvSpPr>
        <p:spPr>
          <a:xfrm>
            <a:off x="3281585" y="4620921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74413B-D961-47EE-A495-466D8EB3C856}"/>
              </a:ext>
            </a:extLst>
          </p:cNvPr>
          <p:cNvSpPr txBox="1"/>
          <p:nvPr/>
        </p:nvSpPr>
        <p:spPr>
          <a:xfrm>
            <a:off x="2643600" y="5217054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54F0A4-6887-4120-BA09-F5524D35FFAE}"/>
              </a:ext>
            </a:extLst>
          </p:cNvPr>
          <p:cNvSpPr/>
          <p:nvPr/>
        </p:nvSpPr>
        <p:spPr>
          <a:xfrm>
            <a:off x="1936435" y="5234146"/>
            <a:ext cx="613872" cy="61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F6A123-6530-4F87-A67B-F0CFB27995E7}"/>
              </a:ext>
            </a:extLst>
          </p:cNvPr>
          <p:cNvSpPr/>
          <p:nvPr/>
        </p:nvSpPr>
        <p:spPr>
          <a:xfrm>
            <a:off x="3281585" y="5334905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70EC-5158-4F2B-90D8-4B5302A6640E}"/>
              </a:ext>
            </a:extLst>
          </p:cNvPr>
          <p:cNvSpPr txBox="1"/>
          <p:nvPr/>
        </p:nvSpPr>
        <p:spPr>
          <a:xfrm>
            <a:off x="2094131" y="33674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1F687-DFF4-4F63-AB8C-D4F04C374F18}"/>
              </a:ext>
            </a:extLst>
          </p:cNvPr>
          <p:cNvSpPr txBox="1"/>
          <p:nvPr/>
        </p:nvSpPr>
        <p:spPr>
          <a:xfrm>
            <a:off x="3345990" y="336904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4989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E2E-68DC-46C6-99C5-6D0F884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78F6-6F77-444A-AB90-8BD10CA1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87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EDBC4-36F0-454A-B0A6-9D2BF6883586}"/>
              </a:ext>
            </a:extLst>
          </p:cNvPr>
          <p:cNvSpPr/>
          <p:nvPr/>
        </p:nvSpPr>
        <p:spPr>
          <a:xfrm>
            <a:off x="846034" y="3572142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1D24E-5975-4898-8312-395FC8B93A0B}"/>
              </a:ext>
            </a:extLst>
          </p:cNvPr>
          <p:cNvSpPr/>
          <p:nvPr/>
        </p:nvSpPr>
        <p:spPr>
          <a:xfrm>
            <a:off x="1724826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757D-FF65-4E9C-B96D-D5E7C0774806}"/>
              </a:ext>
            </a:extLst>
          </p:cNvPr>
          <p:cNvSpPr/>
          <p:nvPr/>
        </p:nvSpPr>
        <p:spPr>
          <a:xfrm>
            <a:off x="2603618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0145C-E7AC-4B56-85EC-14B9015D6C6A}"/>
              </a:ext>
            </a:extLst>
          </p:cNvPr>
          <p:cNvSpPr/>
          <p:nvPr/>
        </p:nvSpPr>
        <p:spPr>
          <a:xfrm>
            <a:off x="3482410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6D59-7653-46FB-AEDB-901CAF2CDB6D}"/>
              </a:ext>
            </a:extLst>
          </p:cNvPr>
          <p:cNvSpPr/>
          <p:nvPr/>
        </p:nvSpPr>
        <p:spPr>
          <a:xfrm>
            <a:off x="4361202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48B-76DB-468B-94AD-B854B4C5384A}"/>
              </a:ext>
            </a:extLst>
          </p:cNvPr>
          <p:cNvSpPr/>
          <p:nvPr/>
        </p:nvSpPr>
        <p:spPr>
          <a:xfrm>
            <a:off x="5239994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34F3-E0A1-4FC8-BCD6-E52171F01ABC}"/>
              </a:ext>
            </a:extLst>
          </p:cNvPr>
          <p:cNvSpPr/>
          <p:nvPr/>
        </p:nvSpPr>
        <p:spPr>
          <a:xfrm>
            <a:off x="6118786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FFF-B236-4603-B772-B790D62FAB0A}"/>
              </a:ext>
            </a:extLst>
          </p:cNvPr>
          <p:cNvSpPr/>
          <p:nvPr/>
        </p:nvSpPr>
        <p:spPr>
          <a:xfrm>
            <a:off x="6997578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770EF-B89C-4E9D-B41F-9819B049E8D4}"/>
              </a:ext>
            </a:extLst>
          </p:cNvPr>
          <p:cNvCxnSpPr>
            <a:endCxn id="7" idx="0"/>
          </p:cNvCxnSpPr>
          <p:nvPr/>
        </p:nvCxnSpPr>
        <p:spPr>
          <a:xfrm>
            <a:off x="2512464" y="3136900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3253B-456A-4318-B418-687419517641}"/>
              </a:ext>
            </a:extLst>
          </p:cNvPr>
          <p:cNvCxnSpPr>
            <a:stCxn id="5" idx="0"/>
          </p:cNvCxnSpPr>
          <p:nvPr/>
        </p:nvCxnSpPr>
        <p:spPr>
          <a:xfrm flipV="1">
            <a:off x="1196412" y="3136900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386E0-98DE-47AF-A03E-4B88403FD00D}"/>
              </a:ext>
            </a:extLst>
          </p:cNvPr>
          <p:cNvCxnSpPr>
            <a:cxnSpLocks/>
          </p:cNvCxnSpPr>
          <p:nvPr/>
        </p:nvCxnSpPr>
        <p:spPr>
          <a:xfrm flipH="1">
            <a:off x="1719843" y="3136899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F4DFC3-DB0E-47AA-AE06-767B210BADCF}"/>
              </a:ext>
            </a:extLst>
          </p:cNvPr>
          <p:cNvCxnSpPr>
            <a:cxnSpLocks/>
          </p:cNvCxnSpPr>
          <p:nvPr/>
        </p:nvCxnSpPr>
        <p:spPr>
          <a:xfrm flipV="1">
            <a:off x="2063099" y="3136899"/>
            <a:ext cx="228600" cy="43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8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E2E-68DC-46C6-99C5-6D0F884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78F6-6F77-444A-AB90-8BD10CA1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87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EDBC4-36F0-454A-B0A6-9D2BF6883586}"/>
              </a:ext>
            </a:extLst>
          </p:cNvPr>
          <p:cNvSpPr/>
          <p:nvPr/>
        </p:nvSpPr>
        <p:spPr>
          <a:xfrm>
            <a:off x="846034" y="3572142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1D24E-5975-4898-8312-395FC8B93A0B}"/>
              </a:ext>
            </a:extLst>
          </p:cNvPr>
          <p:cNvSpPr/>
          <p:nvPr/>
        </p:nvSpPr>
        <p:spPr>
          <a:xfrm>
            <a:off x="1724826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757D-FF65-4E9C-B96D-D5E7C0774806}"/>
              </a:ext>
            </a:extLst>
          </p:cNvPr>
          <p:cNvSpPr/>
          <p:nvPr/>
        </p:nvSpPr>
        <p:spPr>
          <a:xfrm>
            <a:off x="2603618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0145C-E7AC-4B56-85EC-14B9015D6C6A}"/>
              </a:ext>
            </a:extLst>
          </p:cNvPr>
          <p:cNvSpPr/>
          <p:nvPr/>
        </p:nvSpPr>
        <p:spPr>
          <a:xfrm>
            <a:off x="3482410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6D59-7653-46FB-AEDB-901CAF2CDB6D}"/>
              </a:ext>
            </a:extLst>
          </p:cNvPr>
          <p:cNvSpPr/>
          <p:nvPr/>
        </p:nvSpPr>
        <p:spPr>
          <a:xfrm>
            <a:off x="4361202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48B-76DB-468B-94AD-B854B4C5384A}"/>
              </a:ext>
            </a:extLst>
          </p:cNvPr>
          <p:cNvSpPr/>
          <p:nvPr/>
        </p:nvSpPr>
        <p:spPr>
          <a:xfrm>
            <a:off x="5239994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34F3-E0A1-4FC8-BCD6-E52171F01ABC}"/>
              </a:ext>
            </a:extLst>
          </p:cNvPr>
          <p:cNvSpPr/>
          <p:nvPr/>
        </p:nvSpPr>
        <p:spPr>
          <a:xfrm>
            <a:off x="6118786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FFF-B236-4603-B772-B790D62FAB0A}"/>
              </a:ext>
            </a:extLst>
          </p:cNvPr>
          <p:cNvSpPr/>
          <p:nvPr/>
        </p:nvSpPr>
        <p:spPr>
          <a:xfrm>
            <a:off x="6997578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770EF-B89C-4E9D-B41F-9819B049E8D4}"/>
              </a:ext>
            </a:extLst>
          </p:cNvPr>
          <p:cNvCxnSpPr>
            <a:cxnSpLocks/>
          </p:cNvCxnSpPr>
          <p:nvPr/>
        </p:nvCxnSpPr>
        <p:spPr>
          <a:xfrm>
            <a:off x="3384132" y="3136900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3253B-456A-4318-B418-687419517641}"/>
              </a:ext>
            </a:extLst>
          </p:cNvPr>
          <p:cNvCxnSpPr>
            <a:cxnSpLocks/>
          </p:cNvCxnSpPr>
          <p:nvPr/>
        </p:nvCxnSpPr>
        <p:spPr>
          <a:xfrm flipV="1">
            <a:off x="2068080" y="3136900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386E0-98DE-47AF-A03E-4B88403FD00D}"/>
              </a:ext>
            </a:extLst>
          </p:cNvPr>
          <p:cNvCxnSpPr>
            <a:cxnSpLocks/>
          </p:cNvCxnSpPr>
          <p:nvPr/>
        </p:nvCxnSpPr>
        <p:spPr>
          <a:xfrm flipH="1">
            <a:off x="2591511" y="3136899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F4DFC3-DB0E-47AA-AE06-767B210BADCF}"/>
              </a:ext>
            </a:extLst>
          </p:cNvPr>
          <p:cNvCxnSpPr>
            <a:cxnSpLocks/>
          </p:cNvCxnSpPr>
          <p:nvPr/>
        </p:nvCxnSpPr>
        <p:spPr>
          <a:xfrm flipV="1">
            <a:off x="2934767" y="3136899"/>
            <a:ext cx="228600" cy="43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</p:spTree>
    <p:extLst>
      <p:ext uri="{BB962C8B-B14F-4D97-AF65-F5344CB8AC3E}">
        <p14:creationId xmlns:p14="http://schemas.microsoft.com/office/powerpoint/2010/main" val="97147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E2E-68DC-46C6-99C5-6D0F884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78F6-6F77-444A-AB90-8BD10CA1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87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EDBC4-36F0-454A-B0A6-9D2BF6883586}"/>
              </a:ext>
            </a:extLst>
          </p:cNvPr>
          <p:cNvSpPr/>
          <p:nvPr/>
        </p:nvSpPr>
        <p:spPr>
          <a:xfrm>
            <a:off x="846034" y="3572142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1D24E-5975-4898-8312-395FC8B93A0B}"/>
              </a:ext>
            </a:extLst>
          </p:cNvPr>
          <p:cNvSpPr/>
          <p:nvPr/>
        </p:nvSpPr>
        <p:spPr>
          <a:xfrm>
            <a:off x="1724826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757D-FF65-4E9C-B96D-D5E7C0774806}"/>
              </a:ext>
            </a:extLst>
          </p:cNvPr>
          <p:cNvSpPr/>
          <p:nvPr/>
        </p:nvSpPr>
        <p:spPr>
          <a:xfrm>
            <a:off x="2603618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0145C-E7AC-4B56-85EC-14B9015D6C6A}"/>
              </a:ext>
            </a:extLst>
          </p:cNvPr>
          <p:cNvSpPr/>
          <p:nvPr/>
        </p:nvSpPr>
        <p:spPr>
          <a:xfrm>
            <a:off x="3482410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6D59-7653-46FB-AEDB-901CAF2CDB6D}"/>
              </a:ext>
            </a:extLst>
          </p:cNvPr>
          <p:cNvSpPr/>
          <p:nvPr/>
        </p:nvSpPr>
        <p:spPr>
          <a:xfrm>
            <a:off x="4361202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48B-76DB-468B-94AD-B854B4C5384A}"/>
              </a:ext>
            </a:extLst>
          </p:cNvPr>
          <p:cNvSpPr/>
          <p:nvPr/>
        </p:nvSpPr>
        <p:spPr>
          <a:xfrm>
            <a:off x="5239994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34F3-E0A1-4FC8-BCD6-E52171F01ABC}"/>
              </a:ext>
            </a:extLst>
          </p:cNvPr>
          <p:cNvSpPr/>
          <p:nvPr/>
        </p:nvSpPr>
        <p:spPr>
          <a:xfrm>
            <a:off x="6118786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FFF-B236-4603-B772-B790D62FAB0A}"/>
              </a:ext>
            </a:extLst>
          </p:cNvPr>
          <p:cNvSpPr/>
          <p:nvPr/>
        </p:nvSpPr>
        <p:spPr>
          <a:xfrm>
            <a:off x="6997578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770EF-B89C-4E9D-B41F-9819B049E8D4}"/>
              </a:ext>
            </a:extLst>
          </p:cNvPr>
          <p:cNvCxnSpPr>
            <a:cxnSpLocks/>
          </p:cNvCxnSpPr>
          <p:nvPr/>
        </p:nvCxnSpPr>
        <p:spPr>
          <a:xfrm>
            <a:off x="4272897" y="3136900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3253B-456A-4318-B418-687419517641}"/>
              </a:ext>
            </a:extLst>
          </p:cNvPr>
          <p:cNvCxnSpPr>
            <a:cxnSpLocks/>
          </p:cNvCxnSpPr>
          <p:nvPr/>
        </p:nvCxnSpPr>
        <p:spPr>
          <a:xfrm flipV="1">
            <a:off x="2956845" y="3136900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386E0-98DE-47AF-A03E-4B88403FD00D}"/>
              </a:ext>
            </a:extLst>
          </p:cNvPr>
          <p:cNvCxnSpPr>
            <a:cxnSpLocks/>
          </p:cNvCxnSpPr>
          <p:nvPr/>
        </p:nvCxnSpPr>
        <p:spPr>
          <a:xfrm flipH="1">
            <a:off x="3480276" y="3136899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F4DFC3-DB0E-47AA-AE06-767B210BADCF}"/>
              </a:ext>
            </a:extLst>
          </p:cNvPr>
          <p:cNvCxnSpPr>
            <a:cxnSpLocks/>
          </p:cNvCxnSpPr>
          <p:nvPr/>
        </p:nvCxnSpPr>
        <p:spPr>
          <a:xfrm flipV="1">
            <a:off x="3823532" y="3136899"/>
            <a:ext cx="228600" cy="43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AA0DF-15E7-4EC3-AA97-05F214DDBD8C}"/>
                  </a:ext>
                </a:extLst>
              </p:cNvPr>
              <p:cNvSpPr txBox="1"/>
              <p:nvPr/>
            </p:nvSpPr>
            <p:spPr>
              <a:xfrm>
                <a:off x="2717563" y="4640366"/>
                <a:ext cx="5604419" cy="148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/>
                  <a:t> term relies on 2 other terms</a:t>
                </a:r>
              </a:p>
              <a:p>
                <a:r>
                  <a:rPr lang="en-GB" dirty="0"/>
                  <a:t>Can’t map from 1,2,3,4,5,…</a:t>
                </a:r>
              </a:p>
              <a:p>
                <a:r>
                  <a:rPr lang="en-GB" dirty="0"/>
                  <a:t>Have to keep information of previous 2 terms</a:t>
                </a:r>
              </a:p>
              <a:p>
                <a:endParaRPr lang="en-GB" dirty="0"/>
              </a:p>
              <a:p>
                <a:r>
                  <a:rPr lang="en-GB" dirty="0"/>
                  <a:t>Use iterate() method: Like reduce() but for creation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AA0DF-15E7-4EC3-AA97-05F214DD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63" y="4640366"/>
                <a:ext cx="5604419" cy="1482265"/>
              </a:xfrm>
              <a:prstGeom prst="rect">
                <a:avLst/>
              </a:prstGeom>
              <a:blipFill>
                <a:blip r:embed="rId3"/>
                <a:stretch>
                  <a:fillRect l="-979" t="-2058" r="-21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5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63C7-880C-4D50-A72B-EB3BA157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2820-161E-449C-93C8-81E3D96E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Iterate(2, x -&gt; x + 2): 2,4,6,8,10,…</a:t>
            </a:r>
          </a:p>
        </p:txBody>
      </p:sp>
    </p:spTree>
    <p:extLst>
      <p:ext uri="{BB962C8B-B14F-4D97-AF65-F5344CB8AC3E}">
        <p14:creationId xmlns:p14="http://schemas.microsoft.com/office/powerpoint/2010/main" val="253989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E2E-68DC-46C6-99C5-6D0F884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78F6-6F77-444A-AB90-8BD10CA1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87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EDBC4-36F0-454A-B0A6-9D2BF6883586}"/>
              </a:ext>
            </a:extLst>
          </p:cNvPr>
          <p:cNvSpPr/>
          <p:nvPr/>
        </p:nvSpPr>
        <p:spPr>
          <a:xfrm>
            <a:off x="846034" y="3572142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1D24E-5975-4898-8312-395FC8B93A0B}"/>
              </a:ext>
            </a:extLst>
          </p:cNvPr>
          <p:cNvSpPr/>
          <p:nvPr/>
        </p:nvSpPr>
        <p:spPr>
          <a:xfrm>
            <a:off x="1724826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757D-FF65-4E9C-B96D-D5E7C0774806}"/>
              </a:ext>
            </a:extLst>
          </p:cNvPr>
          <p:cNvSpPr/>
          <p:nvPr/>
        </p:nvSpPr>
        <p:spPr>
          <a:xfrm>
            <a:off x="2603618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0145C-E7AC-4B56-85EC-14B9015D6C6A}"/>
              </a:ext>
            </a:extLst>
          </p:cNvPr>
          <p:cNvSpPr/>
          <p:nvPr/>
        </p:nvSpPr>
        <p:spPr>
          <a:xfrm>
            <a:off x="3482410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6D59-7653-46FB-AEDB-901CAF2CDB6D}"/>
              </a:ext>
            </a:extLst>
          </p:cNvPr>
          <p:cNvSpPr/>
          <p:nvPr/>
        </p:nvSpPr>
        <p:spPr>
          <a:xfrm>
            <a:off x="4361202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48B-76DB-468B-94AD-B854B4C5384A}"/>
              </a:ext>
            </a:extLst>
          </p:cNvPr>
          <p:cNvSpPr/>
          <p:nvPr/>
        </p:nvSpPr>
        <p:spPr>
          <a:xfrm>
            <a:off x="5239994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34F3-E0A1-4FC8-BCD6-E52171F01ABC}"/>
              </a:ext>
            </a:extLst>
          </p:cNvPr>
          <p:cNvSpPr/>
          <p:nvPr/>
        </p:nvSpPr>
        <p:spPr>
          <a:xfrm>
            <a:off x="6118786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FFF-B236-4603-B772-B790D62FAB0A}"/>
              </a:ext>
            </a:extLst>
          </p:cNvPr>
          <p:cNvSpPr/>
          <p:nvPr/>
        </p:nvSpPr>
        <p:spPr>
          <a:xfrm>
            <a:off x="6997578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770EF-B89C-4E9D-B41F-9819B049E8D4}"/>
              </a:ext>
            </a:extLst>
          </p:cNvPr>
          <p:cNvCxnSpPr>
            <a:cxnSpLocks/>
          </p:cNvCxnSpPr>
          <p:nvPr/>
        </p:nvCxnSpPr>
        <p:spPr>
          <a:xfrm>
            <a:off x="1649331" y="3136900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3253B-456A-4318-B418-687419517641}"/>
              </a:ext>
            </a:extLst>
          </p:cNvPr>
          <p:cNvCxnSpPr>
            <a:cxnSpLocks/>
          </p:cNvCxnSpPr>
          <p:nvPr/>
        </p:nvCxnSpPr>
        <p:spPr>
          <a:xfrm flipV="1">
            <a:off x="333279" y="3136900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386E0-98DE-47AF-A03E-4B88403FD00D}"/>
              </a:ext>
            </a:extLst>
          </p:cNvPr>
          <p:cNvCxnSpPr>
            <a:cxnSpLocks/>
          </p:cNvCxnSpPr>
          <p:nvPr/>
        </p:nvCxnSpPr>
        <p:spPr>
          <a:xfrm flipH="1">
            <a:off x="856710" y="3136899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F4DFC3-DB0E-47AA-AE06-767B210BADCF}"/>
              </a:ext>
            </a:extLst>
          </p:cNvPr>
          <p:cNvCxnSpPr>
            <a:cxnSpLocks/>
          </p:cNvCxnSpPr>
          <p:nvPr/>
        </p:nvCxnSpPr>
        <p:spPr>
          <a:xfrm flipV="1">
            <a:off x="1199966" y="3136899"/>
            <a:ext cx="228600" cy="435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1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E2E-68DC-46C6-99C5-6D0F884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78F6-6F77-444A-AB90-8BD10CA1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87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EDBC4-36F0-454A-B0A6-9D2BF6883586}"/>
              </a:ext>
            </a:extLst>
          </p:cNvPr>
          <p:cNvSpPr/>
          <p:nvPr/>
        </p:nvSpPr>
        <p:spPr>
          <a:xfrm>
            <a:off x="846034" y="3572142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1D24E-5975-4898-8312-395FC8B93A0B}"/>
              </a:ext>
            </a:extLst>
          </p:cNvPr>
          <p:cNvSpPr/>
          <p:nvPr/>
        </p:nvSpPr>
        <p:spPr>
          <a:xfrm>
            <a:off x="1724826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757D-FF65-4E9C-B96D-D5E7C0774806}"/>
              </a:ext>
            </a:extLst>
          </p:cNvPr>
          <p:cNvSpPr/>
          <p:nvPr/>
        </p:nvSpPr>
        <p:spPr>
          <a:xfrm>
            <a:off x="2603618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0145C-E7AC-4B56-85EC-14B9015D6C6A}"/>
              </a:ext>
            </a:extLst>
          </p:cNvPr>
          <p:cNvSpPr/>
          <p:nvPr/>
        </p:nvSpPr>
        <p:spPr>
          <a:xfrm>
            <a:off x="3482410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6D59-7653-46FB-AEDB-901CAF2CDB6D}"/>
              </a:ext>
            </a:extLst>
          </p:cNvPr>
          <p:cNvSpPr/>
          <p:nvPr/>
        </p:nvSpPr>
        <p:spPr>
          <a:xfrm>
            <a:off x="4361202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48B-76DB-468B-94AD-B854B4C5384A}"/>
              </a:ext>
            </a:extLst>
          </p:cNvPr>
          <p:cNvSpPr/>
          <p:nvPr/>
        </p:nvSpPr>
        <p:spPr>
          <a:xfrm>
            <a:off x="5239994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34F3-E0A1-4FC8-BCD6-E52171F01ABC}"/>
              </a:ext>
            </a:extLst>
          </p:cNvPr>
          <p:cNvSpPr/>
          <p:nvPr/>
        </p:nvSpPr>
        <p:spPr>
          <a:xfrm>
            <a:off x="6118786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FFF-B236-4603-B772-B790D62FAB0A}"/>
              </a:ext>
            </a:extLst>
          </p:cNvPr>
          <p:cNvSpPr/>
          <p:nvPr/>
        </p:nvSpPr>
        <p:spPr>
          <a:xfrm>
            <a:off x="6997578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770EF-B89C-4E9D-B41F-9819B049E8D4}"/>
              </a:ext>
            </a:extLst>
          </p:cNvPr>
          <p:cNvCxnSpPr>
            <a:cxnSpLocks/>
          </p:cNvCxnSpPr>
          <p:nvPr/>
        </p:nvCxnSpPr>
        <p:spPr>
          <a:xfrm>
            <a:off x="2546640" y="3136900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3253B-456A-4318-B418-687419517641}"/>
              </a:ext>
            </a:extLst>
          </p:cNvPr>
          <p:cNvCxnSpPr>
            <a:cxnSpLocks/>
          </p:cNvCxnSpPr>
          <p:nvPr/>
        </p:nvCxnSpPr>
        <p:spPr>
          <a:xfrm flipV="1">
            <a:off x="1230588" y="3136900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386E0-98DE-47AF-A03E-4B88403FD00D}"/>
              </a:ext>
            </a:extLst>
          </p:cNvPr>
          <p:cNvCxnSpPr>
            <a:cxnSpLocks/>
          </p:cNvCxnSpPr>
          <p:nvPr/>
        </p:nvCxnSpPr>
        <p:spPr>
          <a:xfrm flipH="1">
            <a:off x="1754019" y="3136899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F4DFC3-DB0E-47AA-AE06-767B210BADCF}"/>
              </a:ext>
            </a:extLst>
          </p:cNvPr>
          <p:cNvCxnSpPr>
            <a:cxnSpLocks/>
          </p:cNvCxnSpPr>
          <p:nvPr/>
        </p:nvCxnSpPr>
        <p:spPr>
          <a:xfrm flipV="1">
            <a:off x="2097275" y="3136899"/>
            <a:ext cx="228600" cy="435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06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E2E-68DC-46C6-99C5-6D0F884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78F6-6F77-444A-AB90-8BD10CA1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87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EDBC4-36F0-454A-B0A6-9D2BF6883586}"/>
              </a:ext>
            </a:extLst>
          </p:cNvPr>
          <p:cNvSpPr/>
          <p:nvPr/>
        </p:nvSpPr>
        <p:spPr>
          <a:xfrm>
            <a:off x="846034" y="3572142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1D24E-5975-4898-8312-395FC8B93A0B}"/>
              </a:ext>
            </a:extLst>
          </p:cNvPr>
          <p:cNvSpPr/>
          <p:nvPr/>
        </p:nvSpPr>
        <p:spPr>
          <a:xfrm>
            <a:off x="1724826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F757D-FF65-4E9C-B96D-D5E7C0774806}"/>
              </a:ext>
            </a:extLst>
          </p:cNvPr>
          <p:cNvSpPr/>
          <p:nvPr/>
        </p:nvSpPr>
        <p:spPr>
          <a:xfrm>
            <a:off x="2603618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0145C-E7AC-4B56-85EC-14B9015D6C6A}"/>
              </a:ext>
            </a:extLst>
          </p:cNvPr>
          <p:cNvSpPr/>
          <p:nvPr/>
        </p:nvSpPr>
        <p:spPr>
          <a:xfrm>
            <a:off x="3482410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6D59-7653-46FB-AEDB-901CAF2CDB6D}"/>
              </a:ext>
            </a:extLst>
          </p:cNvPr>
          <p:cNvSpPr/>
          <p:nvPr/>
        </p:nvSpPr>
        <p:spPr>
          <a:xfrm>
            <a:off x="4361202" y="3572141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48B-76DB-468B-94AD-B854B4C5384A}"/>
              </a:ext>
            </a:extLst>
          </p:cNvPr>
          <p:cNvSpPr/>
          <p:nvPr/>
        </p:nvSpPr>
        <p:spPr>
          <a:xfrm>
            <a:off x="5239994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34F3-E0A1-4FC8-BCD6-E52171F01ABC}"/>
              </a:ext>
            </a:extLst>
          </p:cNvPr>
          <p:cNvSpPr/>
          <p:nvPr/>
        </p:nvSpPr>
        <p:spPr>
          <a:xfrm>
            <a:off x="6118786" y="3572140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FFF-B236-4603-B772-B790D62FAB0A}"/>
              </a:ext>
            </a:extLst>
          </p:cNvPr>
          <p:cNvSpPr/>
          <p:nvPr/>
        </p:nvSpPr>
        <p:spPr>
          <a:xfrm>
            <a:off x="6997578" y="3572139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E770EF-B89C-4E9D-B41F-9819B049E8D4}"/>
              </a:ext>
            </a:extLst>
          </p:cNvPr>
          <p:cNvCxnSpPr>
            <a:cxnSpLocks/>
          </p:cNvCxnSpPr>
          <p:nvPr/>
        </p:nvCxnSpPr>
        <p:spPr>
          <a:xfrm>
            <a:off x="3409769" y="3136900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3253B-456A-4318-B418-687419517641}"/>
              </a:ext>
            </a:extLst>
          </p:cNvPr>
          <p:cNvCxnSpPr>
            <a:cxnSpLocks/>
          </p:cNvCxnSpPr>
          <p:nvPr/>
        </p:nvCxnSpPr>
        <p:spPr>
          <a:xfrm flipV="1">
            <a:off x="2093717" y="3136900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386E0-98DE-47AF-A03E-4B88403FD00D}"/>
              </a:ext>
            </a:extLst>
          </p:cNvPr>
          <p:cNvCxnSpPr>
            <a:cxnSpLocks/>
          </p:cNvCxnSpPr>
          <p:nvPr/>
        </p:nvCxnSpPr>
        <p:spPr>
          <a:xfrm flipH="1">
            <a:off x="2617148" y="3136899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F4DFC3-DB0E-47AA-AE06-767B210BADCF}"/>
              </a:ext>
            </a:extLst>
          </p:cNvPr>
          <p:cNvCxnSpPr>
            <a:cxnSpLocks/>
          </p:cNvCxnSpPr>
          <p:nvPr/>
        </p:nvCxnSpPr>
        <p:spPr>
          <a:xfrm flipV="1">
            <a:off x="2960404" y="3136899"/>
            <a:ext cx="228600" cy="435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074163-9575-48FD-A2F3-49DC0F5006E1}"/>
                  </a:ext>
                </a:extLst>
              </p:cNvPr>
              <p:cNvSpPr txBox="1"/>
              <p:nvPr/>
            </p:nvSpPr>
            <p:spPr>
              <a:xfrm>
                <a:off x="1196411" y="4591504"/>
                <a:ext cx="595060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/>
                  <a:t> term: Purple arrow, second component of next term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074163-9575-48FD-A2F3-49DC0F50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11" y="4591504"/>
                <a:ext cx="5950603" cy="374270"/>
              </a:xfrm>
              <a:prstGeom prst="rect">
                <a:avLst/>
              </a:prstGeom>
              <a:blipFill>
                <a:blip r:embed="rId3"/>
                <a:stretch>
                  <a:fillRect t="-8065" r="-10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20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B0C-128F-4611-8AB0-D02E9DB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FDB-3F17-4054-AD43-52B3C093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Stream.iterate</a:t>
            </a:r>
            <a:r>
              <a:rPr lang="en-GB" dirty="0"/>
              <a:t>([0,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],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C3BF0-49DE-457C-8925-4CF3A822E3BC}"/>
              </a:ext>
            </a:extLst>
          </p:cNvPr>
          <p:cNvSpPr txBox="1"/>
          <p:nvPr/>
        </p:nvSpPr>
        <p:spPr>
          <a:xfrm>
            <a:off x="2435552" y="179125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First term is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8C296-FBC5-4353-AD17-243D720C8B63}"/>
              </a:ext>
            </a:extLst>
          </p:cNvPr>
          <p:cNvSpPr/>
          <p:nvPr/>
        </p:nvSpPr>
        <p:spPr>
          <a:xfrm>
            <a:off x="2281727" y="3302788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57610-256C-4C63-A4B3-11AFDD18F18E}"/>
              </a:ext>
            </a:extLst>
          </p:cNvPr>
          <p:cNvSpPr/>
          <p:nvPr/>
        </p:nvSpPr>
        <p:spPr>
          <a:xfrm>
            <a:off x="3160519" y="3302787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F726D4-89C0-44B0-837A-E0238B4A1DEF}"/>
              </a:ext>
            </a:extLst>
          </p:cNvPr>
          <p:cNvCxnSpPr>
            <a:cxnSpLocks/>
          </p:cNvCxnSpPr>
          <p:nvPr/>
        </p:nvCxnSpPr>
        <p:spPr>
          <a:xfrm>
            <a:off x="3085024" y="2867546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5AEA96-F5F0-4239-9203-2C489F571001}"/>
              </a:ext>
            </a:extLst>
          </p:cNvPr>
          <p:cNvCxnSpPr>
            <a:cxnSpLocks/>
          </p:cNvCxnSpPr>
          <p:nvPr/>
        </p:nvCxnSpPr>
        <p:spPr>
          <a:xfrm flipV="1">
            <a:off x="1768972" y="2867546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47FAB-3CDB-4058-9768-BBE86CC5F10E}"/>
              </a:ext>
            </a:extLst>
          </p:cNvPr>
          <p:cNvCxnSpPr>
            <a:cxnSpLocks/>
          </p:cNvCxnSpPr>
          <p:nvPr/>
        </p:nvCxnSpPr>
        <p:spPr>
          <a:xfrm flipH="1">
            <a:off x="2292403" y="2867545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7C9E19-C200-4F65-A8CD-74F8266AC82D}"/>
              </a:ext>
            </a:extLst>
          </p:cNvPr>
          <p:cNvCxnSpPr>
            <a:cxnSpLocks/>
          </p:cNvCxnSpPr>
          <p:nvPr/>
        </p:nvCxnSpPr>
        <p:spPr>
          <a:xfrm flipV="1">
            <a:off x="2635659" y="2867545"/>
            <a:ext cx="228600" cy="435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17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B0C-128F-4611-8AB0-D02E9DB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FDB-3F17-4054-AD43-52B3C093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Stream.iterate</a:t>
            </a:r>
            <a:r>
              <a:rPr lang="en-GB" dirty="0"/>
              <a:t>([0,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/>
              <a:t>], [</a:t>
            </a:r>
            <a:r>
              <a:rPr lang="en-GB" dirty="0" err="1"/>
              <a:t>x,y</a:t>
            </a:r>
            <a:r>
              <a:rPr lang="en-GB" dirty="0"/>
              <a:t>] -&gt; 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E0C1-F6B9-4864-B19A-C0C9F7270E34}"/>
              </a:ext>
            </a:extLst>
          </p:cNvPr>
          <p:cNvSpPr txBox="1"/>
          <p:nvPr/>
        </p:nvSpPr>
        <p:spPr>
          <a:xfrm>
            <a:off x="4298535" y="1514258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Generate next pair of numbers where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the second number is the next term</a:t>
            </a:r>
          </a:p>
        </p:txBody>
      </p:sp>
    </p:spTree>
    <p:extLst>
      <p:ext uri="{BB962C8B-B14F-4D97-AF65-F5344CB8AC3E}">
        <p14:creationId xmlns:p14="http://schemas.microsoft.com/office/powerpoint/2010/main" val="271831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B0C-128F-4611-8AB0-D02E9DB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FDB-3F17-4054-AD43-52B3C093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Stream.iterate</a:t>
            </a:r>
            <a:r>
              <a:rPr lang="en-GB" dirty="0"/>
              <a:t>([0,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/>
              <a:t>], [</a:t>
            </a:r>
            <a:r>
              <a:rPr lang="en-GB" dirty="0" err="1"/>
              <a:t>x,y</a:t>
            </a:r>
            <a:r>
              <a:rPr lang="en-GB" dirty="0"/>
              <a:t>] -&gt; [y, </a:t>
            </a:r>
            <a:r>
              <a:rPr lang="en-GB" dirty="0" err="1"/>
              <a:t>x+y</a:t>
            </a:r>
            <a:r>
              <a:rPr lang="en-GB" dirty="0"/>
              <a:t>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E0C1-F6B9-4864-B19A-C0C9F7270E34}"/>
              </a:ext>
            </a:extLst>
          </p:cNvPr>
          <p:cNvSpPr txBox="1"/>
          <p:nvPr/>
        </p:nvSpPr>
        <p:spPr>
          <a:xfrm>
            <a:off x="4298535" y="1514258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Generate next pair of numbers where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the second number is the next term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13315-2151-4A6E-B391-C7C111ACB427}"/>
              </a:ext>
            </a:extLst>
          </p:cNvPr>
          <p:cNvSpPr/>
          <p:nvPr/>
        </p:nvSpPr>
        <p:spPr>
          <a:xfrm>
            <a:off x="5932983" y="3532977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56AEB-D7C4-4799-A740-879BD0BC088B}"/>
              </a:ext>
            </a:extLst>
          </p:cNvPr>
          <p:cNvSpPr/>
          <p:nvPr/>
        </p:nvSpPr>
        <p:spPr>
          <a:xfrm>
            <a:off x="6811775" y="3532976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x+y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7B863-E251-4C6E-89CB-25C45F149DA0}"/>
              </a:ext>
            </a:extLst>
          </p:cNvPr>
          <p:cNvSpPr/>
          <p:nvPr/>
        </p:nvSpPr>
        <p:spPr>
          <a:xfrm>
            <a:off x="7690567" y="3532976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???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C5D819-C09B-4E3A-986D-9D74197060A9}"/>
              </a:ext>
            </a:extLst>
          </p:cNvPr>
          <p:cNvCxnSpPr>
            <a:cxnSpLocks/>
          </p:cNvCxnSpPr>
          <p:nvPr/>
        </p:nvCxnSpPr>
        <p:spPr>
          <a:xfrm>
            <a:off x="7633589" y="3097735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F4461A-2594-4E74-892C-162236C78F08}"/>
              </a:ext>
            </a:extLst>
          </p:cNvPr>
          <p:cNvCxnSpPr>
            <a:cxnSpLocks/>
          </p:cNvCxnSpPr>
          <p:nvPr/>
        </p:nvCxnSpPr>
        <p:spPr>
          <a:xfrm flipV="1">
            <a:off x="6317537" y="3097735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7DBBB-7F8A-41C2-A61F-611AED2D1879}"/>
              </a:ext>
            </a:extLst>
          </p:cNvPr>
          <p:cNvCxnSpPr>
            <a:cxnSpLocks/>
          </p:cNvCxnSpPr>
          <p:nvPr/>
        </p:nvCxnSpPr>
        <p:spPr>
          <a:xfrm flipH="1">
            <a:off x="6840968" y="3097734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6BB055-43D3-4006-8EC3-63E5B748E2A8}"/>
              </a:ext>
            </a:extLst>
          </p:cNvPr>
          <p:cNvCxnSpPr>
            <a:cxnSpLocks/>
          </p:cNvCxnSpPr>
          <p:nvPr/>
        </p:nvCxnSpPr>
        <p:spPr>
          <a:xfrm flipV="1">
            <a:off x="7184224" y="3097734"/>
            <a:ext cx="228600" cy="435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A7C53-D18B-4BFB-BE13-B25D86B62A7E}"/>
              </a:ext>
            </a:extLst>
          </p:cNvPr>
          <p:cNvSpPr/>
          <p:nvPr/>
        </p:nvSpPr>
        <p:spPr>
          <a:xfrm>
            <a:off x="1350235" y="3532975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DA451-55EB-4D47-908F-8922E96563E2}"/>
              </a:ext>
            </a:extLst>
          </p:cNvPr>
          <p:cNvSpPr/>
          <p:nvPr/>
        </p:nvSpPr>
        <p:spPr>
          <a:xfrm>
            <a:off x="2229027" y="3532974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CCEF4-8DBD-4EDB-AAA7-D99763EAFE82}"/>
              </a:ext>
            </a:extLst>
          </p:cNvPr>
          <p:cNvSpPr/>
          <p:nvPr/>
        </p:nvSpPr>
        <p:spPr>
          <a:xfrm>
            <a:off x="3107819" y="3532974"/>
            <a:ext cx="700755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x+y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CE525-6DBE-4763-A0DE-48C4CFBC1446}"/>
              </a:ext>
            </a:extLst>
          </p:cNvPr>
          <p:cNvCxnSpPr>
            <a:cxnSpLocks/>
          </p:cNvCxnSpPr>
          <p:nvPr/>
        </p:nvCxnSpPr>
        <p:spPr>
          <a:xfrm>
            <a:off x="3050841" y="3097733"/>
            <a:ext cx="441532" cy="435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A8F368-8EE8-4098-B704-2106D476D769}"/>
              </a:ext>
            </a:extLst>
          </p:cNvPr>
          <p:cNvCxnSpPr>
            <a:cxnSpLocks/>
          </p:cNvCxnSpPr>
          <p:nvPr/>
        </p:nvCxnSpPr>
        <p:spPr>
          <a:xfrm flipV="1">
            <a:off x="1734789" y="3097733"/>
            <a:ext cx="528414" cy="435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269EAF-CDB5-49D8-A768-17A461570735}"/>
              </a:ext>
            </a:extLst>
          </p:cNvPr>
          <p:cNvCxnSpPr>
            <a:cxnSpLocks/>
          </p:cNvCxnSpPr>
          <p:nvPr/>
        </p:nvCxnSpPr>
        <p:spPr>
          <a:xfrm flipH="1">
            <a:off x="2258220" y="3097732"/>
            <a:ext cx="79262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35B54-01B3-492B-AFDA-B20D32FA0A0D}"/>
              </a:ext>
            </a:extLst>
          </p:cNvPr>
          <p:cNvCxnSpPr>
            <a:cxnSpLocks/>
          </p:cNvCxnSpPr>
          <p:nvPr/>
        </p:nvCxnSpPr>
        <p:spPr>
          <a:xfrm flipV="1">
            <a:off x="2601476" y="3097732"/>
            <a:ext cx="228600" cy="435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EF4501-58AE-4221-8716-8575DC0769E9}"/>
              </a:ext>
            </a:extLst>
          </p:cNvPr>
          <p:cNvCxnSpPr/>
          <p:nvPr/>
        </p:nvCxnSpPr>
        <p:spPr>
          <a:xfrm>
            <a:off x="4084890" y="3871245"/>
            <a:ext cx="1580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E278FE-7C26-490E-84D2-D90621F49473}"/>
              </a:ext>
            </a:extLst>
          </p:cNvPr>
          <p:cNvSpPr txBox="1"/>
          <p:nvPr/>
        </p:nvSpPr>
        <p:spPr>
          <a:xfrm>
            <a:off x="7538168" y="425212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(Not generated yet)</a:t>
            </a:r>
          </a:p>
        </p:txBody>
      </p:sp>
    </p:spTree>
    <p:extLst>
      <p:ext uri="{BB962C8B-B14F-4D97-AF65-F5344CB8AC3E}">
        <p14:creationId xmlns:p14="http://schemas.microsoft.com/office/powerpoint/2010/main" val="1324162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B0C-128F-4611-8AB0-D02E9DB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FDB-3F17-4054-AD43-52B3C093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Stream.iterate</a:t>
            </a:r>
            <a:r>
              <a:rPr lang="en-GB" dirty="0"/>
              <a:t>([0,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/>
              <a:t>], [</a:t>
            </a:r>
            <a:r>
              <a:rPr lang="en-GB" dirty="0" err="1"/>
              <a:t>x,y</a:t>
            </a:r>
            <a:r>
              <a:rPr lang="en-GB" dirty="0"/>
              <a:t>] -&gt; [y, </a:t>
            </a:r>
            <a:r>
              <a:rPr lang="en-GB" dirty="0" err="1"/>
              <a:t>x+y</a:t>
            </a:r>
            <a:r>
              <a:rPr lang="en-GB" dirty="0"/>
              <a:t>])</a:t>
            </a:r>
            <a:br>
              <a:rPr lang="en-GB" dirty="0"/>
            </a:br>
            <a:r>
              <a:rPr lang="en-GB" dirty="0"/>
              <a:t>.map([</a:t>
            </a:r>
            <a:r>
              <a:rPr lang="en-GB" dirty="0" err="1"/>
              <a:t>x,y</a:t>
            </a:r>
            <a:r>
              <a:rPr lang="en-GB" dirty="0"/>
              <a:t>] -&gt; y)</a:t>
            </a:r>
            <a:br>
              <a:rPr lang="en-GB" dirty="0"/>
            </a:br>
            <a:r>
              <a:rPr lang="en-GB" dirty="0"/>
              <a:t>.limit(n)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E0C1-F6B9-4864-B19A-C0C9F7270E34}"/>
              </a:ext>
            </a:extLst>
          </p:cNvPr>
          <p:cNvSpPr txBox="1"/>
          <p:nvPr/>
        </p:nvSpPr>
        <p:spPr>
          <a:xfrm>
            <a:off x="2803021" y="245429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Collapse down to second number only</a:t>
            </a:r>
          </a:p>
        </p:txBody>
      </p:sp>
    </p:spTree>
    <p:extLst>
      <p:ext uri="{BB962C8B-B14F-4D97-AF65-F5344CB8AC3E}">
        <p14:creationId xmlns:p14="http://schemas.microsoft.com/office/powerpoint/2010/main" val="3388599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B0C-128F-4611-8AB0-D02E9DB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FDB-3F17-4054-AD43-52B3C093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Stream.iterate</a:t>
            </a:r>
            <a:r>
              <a:rPr lang="en-GB" dirty="0"/>
              <a:t>([0,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/>
              <a:t>], [</a:t>
            </a:r>
            <a:r>
              <a:rPr lang="en-GB" dirty="0" err="1"/>
              <a:t>x,y</a:t>
            </a:r>
            <a:r>
              <a:rPr lang="en-GB" dirty="0"/>
              <a:t>] -&gt; [y, </a:t>
            </a:r>
            <a:r>
              <a:rPr lang="en-GB" dirty="0" err="1"/>
              <a:t>x+y</a:t>
            </a:r>
            <a:r>
              <a:rPr lang="en-GB" dirty="0"/>
              <a:t>])</a:t>
            </a:r>
            <a:br>
              <a:rPr lang="en-GB" dirty="0"/>
            </a:br>
            <a:r>
              <a:rPr lang="en-GB" dirty="0"/>
              <a:t>.map([</a:t>
            </a:r>
            <a:r>
              <a:rPr lang="en-GB" dirty="0" err="1"/>
              <a:t>x,y</a:t>
            </a:r>
            <a:r>
              <a:rPr lang="en-GB" dirty="0"/>
              <a:t>] -&gt; y)</a:t>
            </a:r>
            <a:br>
              <a:rPr lang="en-GB" dirty="0"/>
            </a:br>
            <a:r>
              <a:rPr lang="en-GB" dirty="0"/>
              <a:t>.limit(n)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54024-92F1-4575-91B6-3ECEC813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49216"/>
            <a:ext cx="8943238" cy="19526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F0882-959D-4445-8B31-C6FD98510EF9}"/>
              </a:ext>
            </a:extLst>
          </p:cNvPr>
          <p:cNvCxnSpPr/>
          <p:nvPr/>
        </p:nvCxnSpPr>
        <p:spPr>
          <a:xfrm>
            <a:off x="2743199" y="4136164"/>
            <a:ext cx="55120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313AD1-0D4C-45E1-B231-497EFFF68422}"/>
              </a:ext>
            </a:extLst>
          </p:cNvPr>
          <p:cNvCxnSpPr>
            <a:cxnSpLocks/>
          </p:cNvCxnSpPr>
          <p:nvPr/>
        </p:nvCxnSpPr>
        <p:spPr>
          <a:xfrm>
            <a:off x="2699044" y="2519585"/>
            <a:ext cx="5569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9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9352-481D-4610-AD03-192D6E7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88" y="609600"/>
            <a:ext cx="2505075" cy="1162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0F886-4153-41AC-B8C0-8C2632781070}"/>
              </a:ext>
            </a:extLst>
          </p:cNvPr>
          <p:cNvCxnSpPr/>
          <p:nvPr/>
        </p:nvCxnSpPr>
        <p:spPr>
          <a:xfrm>
            <a:off x="9222726" y="1147895"/>
            <a:ext cx="2245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A2704-4E53-4E77-A07A-F91D475B6E8A}"/>
              </a:ext>
            </a:extLst>
          </p:cNvPr>
          <p:cNvSpPr/>
          <p:nvPr/>
        </p:nvSpPr>
        <p:spPr>
          <a:xfrm>
            <a:off x="905854" y="2345871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6FE25-0B11-49D1-BFB4-84478833B8F8}"/>
              </a:ext>
            </a:extLst>
          </p:cNvPr>
          <p:cNvSpPr/>
          <p:nvPr/>
        </p:nvSpPr>
        <p:spPr>
          <a:xfrm>
            <a:off x="5881547" y="2345870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  <a:p>
            <a:pPr algn="ctr"/>
            <a:r>
              <a:rPr lang="en-GB" dirty="0"/>
              <a:t>int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B4761-E280-4AB6-8201-8A8285A422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60150" y="2589376"/>
            <a:ext cx="2121397" cy="202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7925-3472-453B-9A3F-E5DE0A7F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22" y="3676026"/>
            <a:ext cx="9315450" cy="2343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04A47-0774-405A-8B1D-A0DC11F2360C}"/>
              </a:ext>
            </a:extLst>
          </p:cNvPr>
          <p:cNvSpPr txBox="1"/>
          <p:nvPr/>
        </p:nvSpPr>
        <p:spPr>
          <a:xfrm>
            <a:off x="3760150" y="393704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(No constructor)</a:t>
            </a:r>
          </a:p>
        </p:txBody>
      </p:sp>
    </p:spTree>
    <p:extLst>
      <p:ext uri="{BB962C8B-B14F-4D97-AF65-F5344CB8AC3E}">
        <p14:creationId xmlns:p14="http://schemas.microsoft.com/office/powerpoint/2010/main" val="47951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B0C-128F-4611-8AB0-D02E9DB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BFDB-3F17-4054-AD43-52B3C093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Stream.iterate</a:t>
            </a:r>
            <a:r>
              <a:rPr lang="en-GB" dirty="0"/>
              <a:t>([0,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/>
              <a:t>], [</a:t>
            </a:r>
            <a:r>
              <a:rPr lang="en-GB" dirty="0" err="1"/>
              <a:t>x,y</a:t>
            </a:r>
            <a:r>
              <a:rPr lang="en-GB" dirty="0"/>
              <a:t>] -&gt; [y, </a:t>
            </a:r>
            <a:r>
              <a:rPr lang="en-GB" dirty="0" err="1"/>
              <a:t>x+y</a:t>
            </a:r>
            <a:r>
              <a:rPr lang="en-GB" dirty="0"/>
              <a:t>])</a:t>
            </a:r>
            <a:br>
              <a:rPr lang="en-GB" dirty="0"/>
            </a:br>
            <a:r>
              <a:rPr lang="en-GB" dirty="0"/>
              <a:t>.map([</a:t>
            </a:r>
            <a:r>
              <a:rPr lang="en-GB" dirty="0" err="1"/>
              <a:t>x,y</a:t>
            </a:r>
            <a:r>
              <a:rPr lang="en-GB" dirty="0"/>
              <a:t>] -&gt; y)</a:t>
            </a:r>
            <a:br>
              <a:rPr lang="en-GB" dirty="0"/>
            </a:br>
            <a:r>
              <a:rPr lang="en-GB" dirty="0"/>
              <a:t>.limit(n)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54024-92F1-4575-91B6-3ECEC813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49216"/>
            <a:ext cx="8943238" cy="19526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F0882-959D-4445-8B31-C6FD98510EF9}"/>
              </a:ext>
            </a:extLst>
          </p:cNvPr>
          <p:cNvCxnSpPr>
            <a:cxnSpLocks/>
          </p:cNvCxnSpPr>
          <p:nvPr/>
        </p:nvCxnSpPr>
        <p:spPr>
          <a:xfrm>
            <a:off x="2743199" y="4426723"/>
            <a:ext cx="6605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313AD1-0D4C-45E1-B231-497EFFF68422}"/>
              </a:ext>
            </a:extLst>
          </p:cNvPr>
          <p:cNvCxnSpPr>
            <a:cxnSpLocks/>
          </p:cNvCxnSpPr>
          <p:nvPr/>
        </p:nvCxnSpPr>
        <p:spPr>
          <a:xfrm>
            <a:off x="3322890" y="2519585"/>
            <a:ext cx="1608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9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B4D7-3481-C94E-A1D4-4B099E60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9DE1-1541-6246-B3BD-4CCAB484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survey will be sent out later</a:t>
            </a:r>
          </a:p>
          <a:p>
            <a:pPr lvl="1"/>
            <a:r>
              <a:rPr lang="en-US" dirty="0"/>
              <a:t>1 question: Tell me what you want to revise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274804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9352-481D-4610-AD03-192D6E7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88" y="609600"/>
            <a:ext cx="2505075" cy="1162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0F886-4153-41AC-B8C0-8C2632781070}"/>
              </a:ext>
            </a:extLst>
          </p:cNvPr>
          <p:cNvCxnSpPr/>
          <p:nvPr/>
        </p:nvCxnSpPr>
        <p:spPr>
          <a:xfrm>
            <a:off x="9222726" y="1549547"/>
            <a:ext cx="2245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A2704-4E53-4E77-A07A-F91D475B6E8A}"/>
              </a:ext>
            </a:extLst>
          </p:cNvPr>
          <p:cNvSpPr/>
          <p:nvPr/>
        </p:nvSpPr>
        <p:spPr>
          <a:xfrm>
            <a:off x="905854" y="2345871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6FE25-0B11-49D1-BFB4-84478833B8F8}"/>
              </a:ext>
            </a:extLst>
          </p:cNvPr>
          <p:cNvSpPr/>
          <p:nvPr/>
        </p:nvSpPr>
        <p:spPr>
          <a:xfrm>
            <a:off x="5881547" y="2345870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  <a:p>
            <a:pPr algn="ctr"/>
            <a:r>
              <a:rPr lang="en-GB" dirty="0"/>
              <a:t>int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B4761-E280-4AB6-8201-8A8285A422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60150" y="2589376"/>
            <a:ext cx="2121397" cy="202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7925-3472-453B-9A3F-E5DE0A7F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9" y="4800240"/>
            <a:ext cx="6544305" cy="16461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FFDBA-04AE-4FE9-A567-F16A0711A211}"/>
              </a:ext>
            </a:extLst>
          </p:cNvPr>
          <p:cNvCxnSpPr>
            <a:cxnSpLocks/>
          </p:cNvCxnSpPr>
          <p:nvPr/>
        </p:nvCxnSpPr>
        <p:spPr>
          <a:xfrm>
            <a:off x="2575119" y="5607539"/>
            <a:ext cx="1689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CF744-75B8-4563-AFF2-2A9C8CF4E1E9}"/>
              </a:ext>
            </a:extLst>
          </p:cNvPr>
          <p:cNvSpPr/>
          <p:nvPr/>
        </p:nvSpPr>
        <p:spPr>
          <a:xfrm>
            <a:off x="677334" y="3238852"/>
            <a:ext cx="3453531" cy="156138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FB6D7-028C-4DEF-979D-B5BCCCB9E511}"/>
              </a:ext>
            </a:extLst>
          </p:cNvPr>
          <p:cNvSpPr txBox="1"/>
          <p:nvPr/>
        </p:nvSpPr>
        <p:spPr>
          <a:xfrm>
            <a:off x="569321" y="286160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a.method</a:t>
            </a:r>
            <a:r>
              <a:rPr lang="en-GB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A7243-A4CD-471D-A34A-8AE6C3BB878F}"/>
              </a:ext>
            </a:extLst>
          </p:cNvPr>
          <p:cNvSpPr txBox="1"/>
          <p:nvPr/>
        </p:nvSpPr>
        <p:spPr>
          <a:xfrm>
            <a:off x="2044219" y="28725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scope</a:t>
            </a:r>
          </a:p>
        </p:txBody>
      </p:sp>
    </p:spTree>
    <p:extLst>
      <p:ext uri="{BB962C8B-B14F-4D97-AF65-F5344CB8AC3E}">
        <p14:creationId xmlns:p14="http://schemas.microsoft.com/office/powerpoint/2010/main" val="314466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9352-481D-4610-AD03-192D6E7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88" y="609600"/>
            <a:ext cx="2505075" cy="1162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0F886-4153-41AC-B8C0-8C2632781070}"/>
              </a:ext>
            </a:extLst>
          </p:cNvPr>
          <p:cNvCxnSpPr/>
          <p:nvPr/>
        </p:nvCxnSpPr>
        <p:spPr>
          <a:xfrm>
            <a:off x="9222726" y="1549547"/>
            <a:ext cx="2245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A2704-4E53-4E77-A07A-F91D475B6E8A}"/>
              </a:ext>
            </a:extLst>
          </p:cNvPr>
          <p:cNvSpPr/>
          <p:nvPr/>
        </p:nvSpPr>
        <p:spPr>
          <a:xfrm>
            <a:off x="905854" y="2345871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6FE25-0B11-49D1-BFB4-84478833B8F8}"/>
              </a:ext>
            </a:extLst>
          </p:cNvPr>
          <p:cNvSpPr/>
          <p:nvPr/>
        </p:nvSpPr>
        <p:spPr>
          <a:xfrm>
            <a:off x="5881547" y="2345870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  <a:p>
            <a:pPr algn="ctr"/>
            <a:r>
              <a:rPr lang="en-GB" dirty="0"/>
              <a:t>int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B4761-E280-4AB6-8201-8A8285A422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60150" y="2589376"/>
            <a:ext cx="2121397" cy="202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7925-3472-453B-9A3F-E5DE0A7F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9" y="4800240"/>
            <a:ext cx="6544305" cy="16461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FFDBA-04AE-4FE9-A567-F16A0711A211}"/>
              </a:ext>
            </a:extLst>
          </p:cNvPr>
          <p:cNvCxnSpPr>
            <a:cxnSpLocks/>
          </p:cNvCxnSpPr>
          <p:nvPr/>
        </p:nvCxnSpPr>
        <p:spPr>
          <a:xfrm>
            <a:off x="2985316" y="5915188"/>
            <a:ext cx="56032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CF744-75B8-4563-AFF2-2A9C8CF4E1E9}"/>
              </a:ext>
            </a:extLst>
          </p:cNvPr>
          <p:cNvSpPr/>
          <p:nvPr/>
        </p:nvSpPr>
        <p:spPr>
          <a:xfrm>
            <a:off x="677334" y="3238852"/>
            <a:ext cx="3453531" cy="156138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FB6D7-028C-4DEF-979D-B5BCCCB9E511}"/>
              </a:ext>
            </a:extLst>
          </p:cNvPr>
          <p:cNvSpPr txBox="1"/>
          <p:nvPr/>
        </p:nvSpPr>
        <p:spPr>
          <a:xfrm>
            <a:off x="569321" y="286160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a.method</a:t>
            </a:r>
            <a:r>
              <a:rPr lang="en-GB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D5FF76-A05E-4C56-9D6B-99D4C4422E60}"/>
              </a:ext>
            </a:extLst>
          </p:cNvPr>
          <p:cNvSpPr/>
          <p:nvPr/>
        </p:nvSpPr>
        <p:spPr>
          <a:xfrm>
            <a:off x="905853" y="3408999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Function&lt;</a:t>
            </a:r>
            <a:r>
              <a:rPr lang="en-GB" dirty="0" err="1"/>
              <a:t>Int,Int</a:t>
            </a:r>
            <a:r>
              <a:rPr lang="en-GB" dirty="0"/>
              <a:t>&gt; </a:t>
            </a:r>
            <a:r>
              <a:rPr lang="en-GB" dirty="0" err="1"/>
              <a:t>func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88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9352-481D-4610-AD03-192D6E7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88" y="609600"/>
            <a:ext cx="2505075" cy="1162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0F886-4153-41AC-B8C0-8C2632781070}"/>
              </a:ext>
            </a:extLst>
          </p:cNvPr>
          <p:cNvCxnSpPr/>
          <p:nvPr/>
        </p:nvCxnSpPr>
        <p:spPr>
          <a:xfrm>
            <a:off x="9222726" y="1549547"/>
            <a:ext cx="2245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A2704-4E53-4E77-A07A-F91D475B6E8A}"/>
              </a:ext>
            </a:extLst>
          </p:cNvPr>
          <p:cNvSpPr/>
          <p:nvPr/>
        </p:nvSpPr>
        <p:spPr>
          <a:xfrm>
            <a:off x="905854" y="2345871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6FE25-0B11-49D1-BFB4-84478833B8F8}"/>
              </a:ext>
            </a:extLst>
          </p:cNvPr>
          <p:cNvSpPr/>
          <p:nvPr/>
        </p:nvSpPr>
        <p:spPr>
          <a:xfrm>
            <a:off x="5881547" y="2345870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  <a:p>
            <a:pPr algn="ctr"/>
            <a:r>
              <a:rPr lang="en-GB" dirty="0"/>
              <a:t>int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B4761-E280-4AB6-8201-8A8285A422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60150" y="2589376"/>
            <a:ext cx="2121397" cy="202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7925-3472-453B-9A3F-E5DE0A7F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9" y="4800240"/>
            <a:ext cx="6544305" cy="16461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FFDBA-04AE-4FE9-A567-F16A0711A211}"/>
              </a:ext>
            </a:extLst>
          </p:cNvPr>
          <p:cNvCxnSpPr>
            <a:cxnSpLocks/>
          </p:cNvCxnSpPr>
          <p:nvPr/>
        </p:nvCxnSpPr>
        <p:spPr>
          <a:xfrm>
            <a:off x="6785360" y="5915188"/>
            <a:ext cx="17775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CF744-75B8-4563-AFF2-2A9C8CF4E1E9}"/>
              </a:ext>
            </a:extLst>
          </p:cNvPr>
          <p:cNvSpPr/>
          <p:nvPr/>
        </p:nvSpPr>
        <p:spPr>
          <a:xfrm>
            <a:off x="677334" y="3238852"/>
            <a:ext cx="3453531" cy="156138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FB6D7-028C-4DEF-979D-B5BCCCB9E511}"/>
              </a:ext>
            </a:extLst>
          </p:cNvPr>
          <p:cNvSpPr txBox="1"/>
          <p:nvPr/>
        </p:nvSpPr>
        <p:spPr>
          <a:xfrm>
            <a:off x="569321" y="286160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a.method</a:t>
            </a:r>
            <a:r>
              <a:rPr lang="en-GB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D5FF76-A05E-4C56-9D6B-99D4C4422E60}"/>
              </a:ext>
            </a:extLst>
          </p:cNvPr>
          <p:cNvSpPr/>
          <p:nvPr/>
        </p:nvSpPr>
        <p:spPr>
          <a:xfrm>
            <a:off x="905853" y="3408999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Function&lt;</a:t>
            </a:r>
            <a:r>
              <a:rPr lang="en-GB" dirty="0" err="1"/>
              <a:t>Int,Int</a:t>
            </a:r>
            <a:r>
              <a:rPr lang="en-GB" dirty="0"/>
              <a:t>&gt; </a:t>
            </a:r>
            <a:r>
              <a:rPr lang="en-GB" dirty="0" err="1"/>
              <a:t>func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61BEB-E6C7-4245-9364-317A18832CED}"/>
              </a:ext>
            </a:extLst>
          </p:cNvPr>
          <p:cNvSpPr txBox="1"/>
          <p:nvPr/>
        </p:nvSpPr>
        <p:spPr>
          <a:xfrm>
            <a:off x="6087646" y="4945690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Converted into an anonymous</a:t>
            </a:r>
          </a:p>
          <a:p>
            <a:r>
              <a:rPr lang="en-GB" dirty="0">
                <a:solidFill>
                  <a:srgbClr val="FF0000"/>
                </a:solidFill>
              </a:rPr>
              <a:t>class implementing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32477-C32B-41D9-8EAD-DE4054CD9AA6}"/>
              </a:ext>
            </a:extLst>
          </p:cNvPr>
          <p:cNvSpPr/>
          <p:nvPr/>
        </p:nvSpPr>
        <p:spPr>
          <a:xfrm>
            <a:off x="5881547" y="3388042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? implements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6A778B-7B08-4484-A53C-F2DC7051D7F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760149" y="3652504"/>
            <a:ext cx="2121398" cy="1820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8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9352-481D-4610-AD03-192D6E7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88" y="609600"/>
            <a:ext cx="2505075" cy="1162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0F886-4153-41AC-B8C0-8C2632781070}"/>
              </a:ext>
            </a:extLst>
          </p:cNvPr>
          <p:cNvCxnSpPr/>
          <p:nvPr/>
        </p:nvCxnSpPr>
        <p:spPr>
          <a:xfrm>
            <a:off x="9222726" y="1549547"/>
            <a:ext cx="2245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A2704-4E53-4E77-A07A-F91D475B6E8A}"/>
              </a:ext>
            </a:extLst>
          </p:cNvPr>
          <p:cNvSpPr/>
          <p:nvPr/>
        </p:nvSpPr>
        <p:spPr>
          <a:xfrm>
            <a:off x="905854" y="2345871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6FE25-0B11-49D1-BFB4-84478833B8F8}"/>
              </a:ext>
            </a:extLst>
          </p:cNvPr>
          <p:cNvSpPr/>
          <p:nvPr/>
        </p:nvSpPr>
        <p:spPr>
          <a:xfrm>
            <a:off x="5881547" y="2345870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  <a:p>
            <a:pPr algn="ctr"/>
            <a:r>
              <a:rPr lang="en-GB" dirty="0"/>
              <a:t>int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B4761-E280-4AB6-8201-8A8285A422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60150" y="2589376"/>
            <a:ext cx="2121397" cy="202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7925-3472-453B-9A3F-E5DE0A7F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9" y="4800240"/>
            <a:ext cx="6544305" cy="16461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FFDBA-04AE-4FE9-A567-F16A0711A211}"/>
              </a:ext>
            </a:extLst>
          </p:cNvPr>
          <p:cNvCxnSpPr>
            <a:cxnSpLocks/>
          </p:cNvCxnSpPr>
          <p:nvPr/>
        </p:nvCxnSpPr>
        <p:spPr>
          <a:xfrm>
            <a:off x="6785360" y="5915188"/>
            <a:ext cx="17775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CF744-75B8-4563-AFF2-2A9C8CF4E1E9}"/>
              </a:ext>
            </a:extLst>
          </p:cNvPr>
          <p:cNvSpPr/>
          <p:nvPr/>
        </p:nvSpPr>
        <p:spPr>
          <a:xfrm>
            <a:off x="677334" y="3238852"/>
            <a:ext cx="3453531" cy="156138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FB6D7-028C-4DEF-979D-B5BCCCB9E511}"/>
              </a:ext>
            </a:extLst>
          </p:cNvPr>
          <p:cNvSpPr txBox="1"/>
          <p:nvPr/>
        </p:nvSpPr>
        <p:spPr>
          <a:xfrm>
            <a:off x="569321" y="286160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a.method</a:t>
            </a:r>
            <a:r>
              <a:rPr lang="en-GB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D5FF76-A05E-4C56-9D6B-99D4C4422E60}"/>
              </a:ext>
            </a:extLst>
          </p:cNvPr>
          <p:cNvSpPr/>
          <p:nvPr/>
        </p:nvSpPr>
        <p:spPr>
          <a:xfrm>
            <a:off x="905853" y="3408999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Function&lt;</a:t>
            </a:r>
            <a:r>
              <a:rPr lang="en-GB" dirty="0" err="1"/>
              <a:t>Int,Int</a:t>
            </a:r>
            <a:r>
              <a:rPr lang="en-GB" dirty="0"/>
              <a:t>&gt; </a:t>
            </a:r>
            <a:r>
              <a:rPr lang="en-GB" dirty="0" err="1"/>
              <a:t>func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61BEB-E6C7-4245-9364-317A18832CED}"/>
              </a:ext>
            </a:extLst>
          </p:cNvPr>
          <p:cNvSpPr txBox="1"/>
          <p:nvPr/>
        </p:nvSpPr>
        <p:spPr>
          <a:xfrm>
            <a:off x="6087646" y="4945690"/>
            <a:ext cx="299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is not executed,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only created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32477-C32B-41D9-8EAD-DE4054CD9AA6}"/>
              </a:ext>
            </a:extLst>
          </p:cNvPr>
          <p:cNvSpPr/>
          <p:nvPr/>
        </p:nvSpPr>
        <p:spPr>
          <a:xfrm>
            <a:off x="5881547" y="3388042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? implements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6A778B-7B08-4484-A53C-F2DC7051D7F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760149" y="3652504"/>
            <a:ext cx="2121398" cy="1820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4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E4F-F5EA-4E32-B114-2D866CE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Stack and Heap in FP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BBF1C7-B9BD-4116-9460-4DAFE6FE71BE}"/>
              </a:ext>
            </a:extLst>
          </p:cNvPr>
          <p:cNvCxnSpPr>
            <a:cxnSpLocks/>
          </p:cNvCxnSpPr>
          <p:nvPr/>
        </p:nvCxnSpPr>
        <p:spPr>
          <a:xfrm>
            <a:off x="90585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01E9EC-43C5-4354-AA82-2CE19FCA32FD}"/>
              </a:ext>
            </a:extLst>
          </p:cNvPr>
          <p:cNvSpPr txBox="1"/>
          <p:nvPr/>
        </p:nvSpPr>
        <p:spPr>
          <a:xfrm>
            <a:off x="1963349" y="16470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52C68-6157-4B32-84F4-522BB063A205}"/>
              </a:ext>
            </a:extLst>
          </p:cNvPr>
          <p:cNvCxnSpPr>
            <a:cxnSpLocks/>
          </p:cNvCxnSpPr>
          <p:nvPr/>
        </p:nvCxnSpPr>
        <p:spPr>
          <a:xfrm>
            <a:off x="5895174" y="2102265"/>
            <a:ext cx="2854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C79AF-3AB7-40F0-BEE3-9CAFAFCDD10E}"/>
              </a:ext>
            </a:extLst>
          </p:cNvPr>
          <p:cNvSpPr txBox="1"/>
          <p:nvPr/>
        </p:nvSpPr>
        <p:spPr>
          <a:xfrm>
            <a:off x="6952669" y="164700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5956-D787-4B36-BDB5-143D7F6CE869}"/>
              </a:ext>
            </a:extLst>
          </p:cNvPr>
          <p:cNvSpPr txBox="1"/>
          <p:nvPr/>
        </p:nvSpPr>
        <p:spPr>
          <a:xfrm>
            <a:off x="535137" y="1234703"/>
            <a:ext cx="35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Variables and Primitives on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A64F-124D-446F-A836-FF5A025CE96F}"/>
              </a:ext>
            </a:extLst>
          </p:cNvPr>
          <p:cNvSpPr txBox="1"/>
          <p:nvPr/>
        </p:nvSpPr>
        <p:spPr>
          <a:xfrm>
            <a:off x="6361962" y="123470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Objects on 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9352-481D-4610-AD03-192D6E7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88" y="609600"/>
            <a:ext cx="2505075" cy="1162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0F886-4153-41AC-B8C0-8C2632781070}"/>
              </a:ext>
            </a:extLst>
          </p:cNvPr>
          <p:cNvCxnSpPr/>
          <p:nvPr/>
        </p:nvCxnSpPr>
        <p:spPr>
          <a:xfrm>
            <a:off x="9222726" y="1549547"/>
            <a:ext cx="2245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A2704-4E53-4E77-A07A-F91D475B6E8A}"/>
              </a:ext>
            </a:extLst>
          </p:cNvPr>
          <p:cNvSpPr/>
          <p:nvPr/>
        </p:nvSpPr>
        <p:spPr>
          <a:xfrm>
            <a:off x="905854" y="2345871"/>
            <a:ext cx="2854296" cy="4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</a:t>
            </a:r>
            <a:r>
              <a:rPr lang="en-GB" dirty="0" err="1"/>
              <a:t>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6FE25-0B11-49D1-BFB4-84478833B8F8}"/>
              </a:ext>
            </a:extLst>
          </p:cNvPr>
          <p:cNvSpPr/>
          <p:nvPr/>
        </p:nvSpPr>
        <p:spPr>
          <a:xfrm>
            <a:off x="5881547" y="2345870"/>
            <a:ext cx="2854296" cy="8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  <a:p>
            <a:pPr algn="ctr"/>
            <a:r>
              <a:rPr lang="en-GB" dirty="0"/>
              <a:t>int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B4761-E280-4AB6-8201-8A8285A422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60150" y="2589376"/>
            <a:ext cx="2121397" cy="202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7925-3472-453B-9A3F-E5DE0A7F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9" y="4800240"/>
            <a:ext cx="6544305" cy="16461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7FFDBA-04AE-4FE9-A567-F16A0711A211}"/>
              </a:ext>
            </a:extLst>
          </p:cNvPr>
          <p:cNvCxnSpPr>
            <a:cxnSpLocks/>
          </p:cNvCxnSpPr>
          <p:nvPr/>
        </p:nvCxnSpPr>
        <p:spPr>
          <a:xfrm>
            <a:off x="2538100" y="6188653"/>
            <a:ext cx="1645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261BEB-E6C7-4245-9364-317A18832CED}"/>
              </a:ext>
            </a:extLst>
          </p:cNvPr>
          <p:cNvSpPr txBox="1"/>
          <p:nvPr/>
        </p:nvSpPr>
        <p:spPr>
          <a:xfrm>
            <a:off x="2908077" y="3786979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End of method, delete scope –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nothing pointing to </a:t>
            </a:r>
            <a:r>
              <a:rPr lang="en-GB" dirty="0" err="1">
                <a:solidFill>
                  <a:srgbClr val="FF0000"/>
                </a:solidFill>
              </a:rPr>
              <a:t>func</a:t>
            </a:r>
            <a:r>
              <a:rPr lang="en-GB" dirty="0">
                <a:solidFill>
                  <a:srgbClr val="FF0000"/>
                </a:solidFill>
              </a:rPr>
              <a:t>, so delete also</a:t>
            </a:r>
          </a:p>
        </p:txBody>
      </p:sp>
    </p:spTree>
    <p:extLst>
      <p:ext uri="{BB962C8B-B14F-4D97-AF65-F5344CB8AC3E}">
        <p14:creationId xmlns:p14="http://schemas.microsoft.com/office/powerpoint/2010/main" val="926340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921</Words>
  <Application>Microsoft Macintosh PowerPoint</Application>
  <PresentationFormat>Widescreen</PresentationFormat>
  <Paragraphs>249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Trebuchet MS</vt:lpstr>
      <vt:lpstr>Wingdings 3</vt:lpstr>
      <vt:lpstr>Facet</vt:lpstr>
      <vt:lpstr>Tutorial 7</vt:lpstr>
      <vt:lpstr>Q1: Stack and Heap in FP</vt:lpstr>
      <vt:lpstr>Q1: Stack and Heap in FP</vt:lpstr>
      <vt:lpstr>Q1: Stack and Heap in FP</vt:lpstr>
      <vt:lpstr>Q1: Stack and Heap in FP</vt:lpstr>
      <vt:lpstr>Q1: Stack and Heap in FP</vt:lpstr>
      <vt:lpstr>Q1: Stack and Heap in FP</vt:lpstr>
      <vt:lpstr>Q1: Stack and Heap in FP</vt:lpstr>
      <vt:lpstr>Q1: Stack and Heap in FP</vt:lpstr>
      <vt:lpstr>Q2a</vt:lpstr>
      <vt:lpstr>Q2b: Lambda to Anonymous Class</vt:lpstr>
      <vt:lpstr>Q2b: Lambda to Anonymous Class</vt:lpstr>
      <vt:lpstr>Q2b: Lambda to Anonymous Class</vt:lpstr>
      <vt:lpstr>Q3: Combine 2 predicates</vt:lpstr>
      <vt:lpstr>Q3: Combine 2 predicates</vt:lpstr>
      <vt:lpstr>Q3: Combine 2 predicates</vt:lpstr>
      <vt:lpstr>Q3: Combine 2 predicates</vt:lpstr>
      <vt:lpstr>Q3: Combine 2 predicates</vt:lpstr>
      <vt:lpstr>Q3: Combine 2 predicates</vt:lpstr>
      <vt:lpstr>Q3: Combine 2 predicates</vt:lpstr>
      <vt:lpstr>Q4</vt:lpstr>
      <vt:lpstr>Q4</vt:lpstr>
      <vt:lpstr>Q4</vt:lpstr>
      <vt:lpstr>Q4</vt:lpstr>
      <vt:lpstr>Q4</vt:lpstr>
      <vt:lpstr>Q4</vt:lpstr>
      <vt:lpstr>Q4</vt:lpstr>
      <vt:lpstr>Q5: Fibonacci</vt:lpstr>
      <vt:lpstr>Q5: Fibonacci</vt:lpstr>
      <vt:lpstr>Q5: Fibonacci</vt:lpstr>
      <vt:lpstr>Iterate()</vt:lpstr>
      <vt:lpstr>Q5: Fibonacci</vt:lpstr>
      <vt:lpstr>Q5: Fibonacci</vt:lpstr>
      <vt:lpstr>Q5: Fibonacci</vt:lpstr>
      <vt:lpstr>Q5: Fibonacci</vt:lpstr>
      <vt:lpstr>Q5: Fibonacci</vt:lpstr>
      <vt:lpstr>Q5: Fibonacci</vt:lpstr>
      <vt:lpstr>Q5: Fibonacci</vt:lpstr>
      <vt:lpstr>Q5: Fibonacci</vt:lpstr>
      <vt:lpstr>Q5: Fibonacci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Jeremy Lim</dc:creator>
  <cp:lastModifiedBy>Jeremy Lim Yu Xuan</cp:lastModifiedBy>
  <cp:revision>31</cp:revision>
  <dcterms:created xsi:type="dcterms:W3CDTF">2019-03-28T11:30:31Z</dcterms:created>
  <dcterms:modified xsi:type="dcterms:W3CDTF">2019-03-29T07:34:35Z</dcterms:modified>
</cp:coreProperties>
</file>