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E9BC-5C75-4D70-BC1A-8D87CC30CE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Tutorial 4 Extra Slides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A6AB5-15D7-427B-97A5-E99A3A6272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First half revision</a:t>
            </a:r>
            <a:br>
              <a:rPr lang="en-GB" dirty="0"/>
            </a:br>
            <a:r>
              <a:rPr lang="en-GB" dirty="0"/>
              <a:t>By Jeremy Lim jeremylim@u.nus.edu</a:t>
            </a:r>
          </a:p>
        </p:txBody>
      </p:sp>
    </p:spTree>
    <p:extLst>
      <p:ext uri="{BB962C8B-B14F-4D97-AF65-F5344CB8AC3E}">
        <p14:creationId xmlns:p14="http://schemas.microsoft.com/office/powerpoint/2010/main" val="384816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0B6D-3D6C-4E6C-96F5-0ECEAB59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80406-041A-472A-9F74-F00B97F6E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Scenario: Chess where all pieces only have one move</a:t>
            </a:r>
          </a:p>
          <a:p>
            <a:r>
              <a:rPr lang="en-GB" dirty="0"/>
              <a:t>Example: Bishop can only move diagonally up</a:t>
            </a:r>
          </a:p>
        </p:txBody>
      </p:sp>
      <p:pic>
        <p:nvPicPr>
          <p:cNvPr id="1028" name="Picture 4" descr="Image result for chess">
            <a:extLst>
              <a:ext uri="{FF2B5EF4-FFF2-40B4-BE49-F238E27FC236}">
                <a16:creationId xmlns:a16="http://schemas.microsoft.com/office/drawing/2014/main" id="{5E4792D8-221E-4C71-80BF-8008F97BB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860" y="127000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169D1A8-24E3-4800-8C11-7D0B1D7B3C16}"/>
              </a:ext>
            </a:extLst>
          </p:cNvPr>
          <p:cNvCxnSpPr/>
          <p:nvPr/>
        </p:nvCxnSpPr>
        <p:spPr>
          <a:xfrm flipV="1">
            <a:off x="10124303" y="2759676"/>
            <a:ext cx="864973" cy="8649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218B42-569B-4538-8FE6-76B5EAC22FCE}"/>
              </a:ext>
            </a:extLst>
          </p:cNvPr>
          <p:cNvCxnSpPr>
            <a:cxnSpLocks/>
          </p:cNvCxnSpPr>
          <p:nvPr/>
        </p:nvCxnSpPr>
        <p:spPr>
          <a:xfrm flipH="1" flipV="1">
            <a:off x="8830962" y="2759676"/>
            <a:ext cx="860854" cy="86497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032F92-758B-4F1D-BA43-71472C88D97E}"/>
              </a:ext>
            </a:extLst>
          </p:cNvPr>
          <p:cNvCxnSpPr>
            <a:cxnSpLocks/>
          </p:cNvCxnSpPr>
          <p:nvPr/>
        </p:nvCxnSpPr>
        <p:spPr>
          <a:xfrm flipH="1">
            <a:off x="8938054" y="4100975"/>
            <a:ext cx="768436" cy="7675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99A7AF-720D-4A36-8864-AD3C4DA1F3E1}"/>
              </a:ext>
            </a:extLst>
          </p:cNvPr>
          <p:cNvCxnSpPr>
            <a:cxnSpLocks/>
          </p:cNvCxnSpPr>
          <p:nvPr/>
        </p:nvCxnSpPr>
        <p:spPr>
          <a:xfrm>
            <a:off x="10146958" y="4100975"/>
            <a:ext cx="331572" cy="3529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3E74D0-6E3F-4D6B-A51D-5D35B0E7FA0D}"/>
              </a:ext>
            </a:extLst>
          </p:cNvPr>
          <p:cNvCxnSpPr>
            <a:cxnSpLocks/>
          </p:cNvCxnSpPr>
          <p:nvPr/>
        </p:nvCxnSpPr>
        <p:spPr>
          <a:xfrm>
            <a:off x="9382897" y="4201297"/>
            <a:ext cx="0" cy="4530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D38D379-D494-4CF3-9002-F239C5FE6963}"/>
              </a:ext>
            </a:extLst>
          </p:cNvPr>
          <p:cNvCxnSpPr>
            <a:cxnSpLocks/>
          </p:cNvCxnSpPr>
          <p:nvPr/>
        </p:nvCxnSpPr>
        <p:spPr>
          <a:xfrm>
            <a:off x="9176951" y="4415482"/>
            <a:ext cx="4283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03AF188-CAFE-4529-92CD-8E715C3D2FDA}"/>
              </a:ext>
            </a:extLst>
          </p:cNvPr>
          <p:cNvCxnSpPr>
            <a:cxnSpLocks/>
          </p:cNvCxnSpPr>
          <p:nvPr/>
        </p:nvCxnSpPr>
        <p:spPr>
          <a:xfrm>
            <a:off x="10256108" y="3999470"/>
            <a:ext cx="0" cy="4530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27F9613-7D37-4908-8D16-CB52EC9B8B45}"/>
              </a:ext>
            </a:extLst>
          </p:cNvPr>
          <p:cNvCxnSpPr>
            <a:cxnSpLocks/>
          </p:cNvCxnSpPr>
          <p:nvPr/>
        </p:nvCxnSpPr>
        <p:spPr>
          <a:xfrm>
            <a:off x="10050162" y="4213655"/>
            <a:ext cx="4283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68907C7-0FE4-4822-AF34-E3C80BD52F95}"/>
              </a:ext>
            </a:extLst>
          </p:cNvPr>
          <p:cNvCxnSpPr>
            <a:cxnSpLocks/>
          </p:cNvCxnSpPr>
          <p:nvPr/>
        </p:nvCxnSpPr>
        <p:spPr>
          <a:xfrm>
            <a:off x="10493976" y="3056237"/>
            <a:ext cx="0" cy="4530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DFE31FF-CC8F-4E39-BBA0-75AFA414420A}"/>
              </a:ext>
            </a:extLst>
          </p:cNvPr>
          <p:cNvCxnSpPr>
            <a:cxnSpLocks/>
          </p:cNvCxnSpPr>
          <p:nvPr/>
        </p:nvCxnSpPr>
        <p:spPr>
          <a:xfrm>
            <a:off x="10288030" y="3270422"/>
            <a:ext cx="4283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681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5E2DE-F4BB-485F-A339-3545EAE7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437EE-B532-429D-B3AD-94441DA46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Given implementation of </a:t>
            </a:r>
            <a:r>
              <a:rPr lang="en-GB" dirty="0" err="1"/>
              <a:t>ChessPiece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3D3F28-FB62-47D3-A0CA-3BA770DD5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153" y="1270000"/>
            <a:ext cx="6001007" cy="543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639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5E2DE-F4BB-485F-A339-3545EAE7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437EE-B532-429D-B3AD-94441DA46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3D3F28-FB62-47D3-A0CA-3BA770DD5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153" y="1270000"/>
            <a:ext cx="6001007" cy="54326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0E168E-CDE9-4E98-8E8F-CE625AE16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39" y="1269999"/>
            <a:ext cx="4308387" cy="480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71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BCFDC-1B74-4E46-98E5-69AD9F4C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FFCD8-64EE-467D-8E1E-58781F741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a </a:t>
            </a:r>
            <a:r>
              <a:rPr lang="en-GB" dirty="0">
                <a:latin typeface="Consolas" panose="020B0609020204030204" pitchFamily="49" charset="0"/>
              </a:rPr>
              <a:t>List&lt;Queue&lt;List&lt;Integer&gt;&gt;&gt;</a:t>
            </a:r>
            <a:r>
              <a:rPr lang="en-GB" dirty="0"/>
              <a:t> ?</a:t>
            </a:r>
          </a:p>
          <a:p>
            <a:r>
              <a:rPr lang="en-GB" dirty="0"/>
              <a:t>List of Queues of Lists of Integers</a:t>
            </a:r>
          </a:p>
        </p:txBody>
      </p:sp>
    </p:spTree>
    <p:extLst>
      <p:ext uri="{BB962C8B-B14F-4D97-AF65-F5344CB8AC3E}">
        <p14:creationId xmlns:p14="http://schemas.microsoft.com/office/powerpoint/2010/main" val="145887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74CF-765C-483E-8E60-DF713D3B0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3868F-F600-4569-BE9E-E10A941A9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about </a:t>
            </a:r>
            <a:r>
              <a:rPr lang="en-GB" dirty="0" err="1">
                <a:latin typeface="Consolas" panose="020B0609020204030204" pitchFamily="49" charset="0"/>
              </a:rPr>
              <a:t>ArrayList</a:t>
            </a:r>
            <a:r>
              <a:rPr lang="en-GB" dirty="0">
                <a:latin typeface="Consolas" panose="020B0609020204030204" pitchFamily="49" charset="0"/>
              </a:rPr>
              <a:t>&lt;</a:t>
            </a:r>
            <a:r>
              <a:rPr lang="en-GB" dirty="0" err="1">
                <a:latin typeface="Consolas" panose="020B0609020204030204" pitchFamily="49" charset="0"/>
              </a:rPr>
              <a:t>ArrayList</a:t>
            </a:r>
            <a:r>
              <a:rPr lang="en-GB" dirty="0">
                <a:latin typeface="Consolas" panose="020B0609020204030204" pitchFamily="49" charset="0"/>
              </a:rPr>
              <a:t>&lt;Integer&gt;&gt; </a:t>
            </a:r>
            <a:r>
              <a:rPr lang="en-GB" dirty="0"/>
              <a:t>?</a:t>
            </a:r>
          </a:p>
          <a:p>
            <a:r>
              <a:rPr lang="en-GB" dirty="0"/>
              <a:t>Like int[][] but not really.</a:t>
            </a:r>
          </a:p>
        </p:txBody>
      </p:sp>
    </p:spTree>
    <p:extLst>
      <p:ext uri="{BB962C8B-B14F-4D97-AF65-F5344CB8AC3E}">
        <p14:creationId xmlns:p14="http://schemas.microsoft.com/office/powerpoint/2010/main" val="239921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BF00-9A67-410B-BE38-C06903992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42CE8-3912-47D6-B176-C18CF9DB8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each line, is it valid and if so, what is the output?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C45274-55F9-4FE0-9F25-A4D855EF0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07163"/>
            <a:ext cx="2933700" cy="3124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F8AD3D-579A-4B31-89B1-37C7DE518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535" y="2707163"/>
            <a:ext cx="382905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98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BF00-9A67-410B-BE38-C06903992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42CE8-3912-47D6-B176-C18CF9DB8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each line, is it valid and if so, what is the output?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C45274-55F9-4FE0-9F25-A4D855EF0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07163"/>
            <a:ext cx="2933700" cy="3124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638746-7E8E-47AB-9072-6E663CDBA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635" y="2707163"/>
            <a:ext cx="1295400" cy="81915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D86D77F-223A-459F-8859-B0C7F14AD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791373"/>
              </p:ext>
            </p:extLst>
          </p:nvPr>
        </p:nvGraphicFramePr>
        <p:xfrm>
          <a:off x="6635145" y="2227191"/>
          <a:ext cx="155326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263">
                  <a:extLst>
                    <a:ext uri="{9D8B030D-6E8A-4147-A177-3AD203B41FA5}">
                      <a16:colId xmlns:a16="http://schemas.microsoft.com/office/drawing/2014/main" val="3862635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A’s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06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one()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767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two()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373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69778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2606D7D-864A-48D7-987E-93C5AB4E5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527884"/>
              </p:ext>
            </p:extLst>
          </p:nvPr>
        </p:nvGraphicFramePr>
        <p:xfrm>
          <a:off x="8933074" y="2227191"/>
          <a:ext cx="228686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861">
                  <a:extLst>
                    <a:ext uri="{9D8B030D-6E8A-4147-A177-3AD203B41FA5}">
                      <a16:colId xmlns:a16="http://schemas.microsoft.com/office/drawing/2014/main" val="3862635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A’s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06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one()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767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two()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373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69778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CFCFED9-FD33-40E4-B4B6-1746B7FC60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899822"/>
              </p:ext>
            </p:extLst>
          </p:nvPr>
        </p:nvGraphicFramePr>
        <p:xfrm>
          <a:off x="6635145" y="4325460"/>
          <a:ext cx="155326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263">
                  <a:extLst>
                    <a:ext uri="{9D8B030D-6E8A-4147-A177-3AD203B41FA5}">
                      <a16:colId xmlns:a16="http://schemas.microsoft.com/office/drawing/2014/main" val="3862635892"/>
                    </a:ext>
                  </a:extLst>
                </a:gridCol>
              </a:tblGrid>
              <a:tr h="337156">
                <a:tc>
                  <a:txBody>
                    <a:bodyPr/>
                    <a:lstStyle/>
                    <a:p>
                      <a:r>
                        <a:rPr lang="en-GB" dirty="0"/>
                        <a:t>B’s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06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one()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767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two()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373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three()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69778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31FC9E4-9407-414B-A4D9-730F849A1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954564"/>
              </p:ext>
            </p:extLst>
          </p:nvPr>
        </p:nvGraphicFramePr>
        <p:xfrm>
          <a:off x="8933074" y="4325460"/>
          <a:ext cx="228686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861">
                  <a:extLst>
                    <a:ext uri="{9D8B030D-6E8A-4147-A177-3AD203B41FA5}">
                      <a16:colId xmlns:a16="http://schemas.microsoft.com/office/drawing/2014/main" val="3862635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B’s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06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767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two()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373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three()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697787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748730-11B9-446E-99AB-682D27C5AA55}"/>
              </a:ext>
            </a:extLst>
          </p:cNvPr>
          <p:cNvCxnSpPr/>
          <p:nvPr/>
        </p:nvCxnSpPr>
        <p:spPr>
          <a:xfrm flipV="1">
            <a:off x="8188408" y="2817341"/>
            <a:ext cx="744666" cy="20265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DC963C-AB4F-41AA-9A85-0DF65BABB5BE}"/>
              </a:ext>
            </a:extLst>
          </p:cNvPr>
          <p:cNvCxnSpPr>
            <a:cxnSpLocks/>
          </p:cNvCxnSpPr>
          <p:nvPr/>
        </p:nvCxnSpPr>
        <p:spPr>
          <a:xfrm>
            <a:off x="8186146" y="5239265"/>
            <a:ext cx="74692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A33FB2-84BA-4D28-BD70-E79228B5E329}"/>
              </a:ext>
            </a:extLst>
          </p:cNvPr>
          <p:cNvCxnSpPr>
            <a:cxnSpLocks/>
          </p:cNvCxnSpPr>
          <p:nvPr/>
        </p:nvCxnSpPr>
        <p:spPr>
          <a:xfrm>
            <a:off x="8186146" y="5622324"/>
            <a:ext cx="74692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EB4FF28-89CC-4B94-9427-EAF45D8873FE}"/>
              </a:ext>
            </a:extLst>
          </p:cNvPr>
          <p:cNvSpPr txBox="1"/>
          <p:nvPr/>
        </p:nvSpPr>
        <p:spPr>
          <a:xfrm>
            <a:off x="4003593" y="4038936"/>
            <a:ext cx="9893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Output:</a:t>
            </a:r>
            <a:br>
              <a:rPr lang="en-GB" dirty="0"/>
            </a:br>
            <a:r>
              <a:rPr lang="en-GB" dirty="0"/>
              <a:t>A1</a:t>
            </a:r>
            <a:br>
              <a:rPr lang="en-GB" dirty="0"/>
            </a:br>
            <a:r>
              <a:rPr lang="en-GB" dirty="0"/>
              <a:t>B2</a:t>
            </a:r>
            <a:br>
              <a:rPr lang="en-GB" dirty="0"/>
            </a:br>
            <a:r>
              <a:rPr lang="en-GB" dirty="0"/>
              <a:t>B3</a:t>
            </a:r>
          </a:p>
        </p:txBody>
      </p:sp>
    </p:spTree>
    <p:extLst>
      <p:ext uri="{BB962C8B-B14F-4D97-AF65-F5344CB8AC3E}">
        <p14:creationId xmlns:p14="http://schemas.microsoft.com/office/powerpoint/2010/main" val="34126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BF00-9A67-410B-BE38-C06903992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42CE8-3912-47D6-B176-C18CF9DB8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each line, is it valid and if so, what is the output?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C45274-55F9-4FE0-9F25-A4D855EF0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07163"/>
            <a:ext cx="2933700" cy="312420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D86D77F-223A-459F-8859-B0C7F14AD8D6}"/>
              </a:ext>
            </a:extLst>
          </p:cNvPr>
          <p:cNvGraphicFramePr>
            <a:graphicFrameLocks noGrp="1"/>
          </p:cNvGraphicFramePr>
          <p:nvPr/>
        </p:nvGraphicFramePr>
        <p:xfrm>
          <a:off x="6635145" y="2227191"/>
          <a:ext cx="155326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263">
                  <a:extLst>
                    <a:ext uri="{9D8B030D-6E8A-4147-A177-3AD203B41FA5}">
                      <a16:colId xmlns:a16="http://schemas.microsoft.com/office/drawing/2014/main" val="3862635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A’s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06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one()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767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two()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373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69778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2606D7D-864A-48D7-987E-93C5AB4E588F}"/>
              </a:ext>
            </a:extLst>
          </p:cNvPr>
          <p:cNvGraphicFramePr>
            <a:graphicFrameLocks noGrp="1"/>
          </p:cNvGraphicFramePr>
          <p:nvPr/>
        </p:nvGraphicFramePr>
        <p:xfrm>
          <a:off x="8933074" y="2227191"/>
          <a:ext cx="228686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861">
                  <a:extLst>
                    <a:ext uri="{9D8B030D-6E8A-4147-A177-3AD203B41FA5}">
                      <a16:colId xmlns:a16="http://schemas.microsoft.com/office/drawing/2014/main" val="3862635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A’s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06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one()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767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two()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373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69778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CFCFED9-FD33-40E4-B4B6-1746B7FC6063}"/>
              </a:ext>
            </a:extLst>
          </p:cNvPr>
          <p:cNvGraphicFramePr>
            <a:graphicFrameLocks noGrp="1"/>
          </p:cNvGraphicFramePr>
          <p:nvPr/>
        </p:nvGraphicFramePr>
        <p:xfrm>
          <a:off x="6635145" y="4325460"/>
          <a:ext cx="155326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263">
                  <a:extLst>
                    <a:ext uri="{9D8B030D-6E8A-4147-A177-3AD203B41FA5}">
                      <a16:colId xmlns:a16="http://schemas.microsoft.com/office/drawing/2014/main" val="3862635892"/>
                    </a:ext>
                  </a:extLst>
                </a:gridCol>
              </a:tblGrid>
              <a:tr h="337156">
                <a:tc>
                  <a:txBody>
                    <a:bodyPr/>
                    <a:lstStyle/>
                    <a:p>
                      <a:r>
                        <a:rPr lang="en-GB" dirty="0"/>
                        <a:t>B’s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06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one()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767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two()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373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three()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69778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31FC9E4-9407-414B-A4D9-730F849A1EEB}"/>
              </a:ext>
            </a:extLst>
          </p:cNvPr>
          <p:cNvGraphicFramePr>
            <a:graphicFrameLocks noGrp="1"/>
          </p:cNvGraphicFramePr>
          <p:nvPr/>
        </p:nvGraphicFramePr>
        <p:xfrm>
          <a:off x="8933074" y="4325460"/>
          <a:ext cx="228686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861">
                  <a:extLst>
                    <a:ext uri="{9D8B030D-6E8A-4147-A177-3AD203B41FA5}">
                      <a16:colId xmlns:a16="http://schemas.microsoft.com/office/drawing/2014/main" val="3862635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B’s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06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767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two()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373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three()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697787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748730-11B9-446E-99AB-682D27C5AA55}"/>
              </a:ext>
            </a:extLst>
          </p:cNvPr>
          <p:cNvCxnSpPr>
            <a:cxnSpLocks/>
          </p:cNvCxnSpPr>
          <p:nvPr/>
        </p:nvCxnSpPr>
        <p:spPr>
          <a:xfrm>
            <a:off x="8186146" y="2813568"/>
            <a:ext cx="746928" cy="37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DC963C-AB4F-41AA-9A85-0DF65BABB5BE}"/>
              </a:ext>
            </a:extLst>
          </p:cNvPr>
          <p:cNvCxnSpPr>
            <a:cxnSpLocks/>
          </p:cNvCxnSpPr>
          <p:nvPr/>
        </p:nvCxnSpPr>
        <p:spPr>
          <a:xfrm>
            <a:off x="8186146" y="3188043"/>
            <a:ext cx="746928" cy="20512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A33FB2-84BA-4D28-BD70-E79228B5E329}"/>
              </a:ext>
            </a:extLst>
          </p:cNvPr>
          <p:cNvCxnSpPr>
            <a:cxnSpLocks/>
          </p:cNvCxnSpPr>
          <p:nvPr/>
        </p:nvCxnSpPr>
        <p:spPr>
          <a:xfrm>
            <a:off x="8186146" y="3507263"/>
            <a:ext cx="746928" cy="211506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EB4FF28-89CC-4B94-9427-EAF45D8873FE}"/>
              </a:ext>
            </a:extLst>
          </p:cNvPr>
          <p:cNvSpPr txBox="1"/>
          <p:nvPr/>
        </p:nvSpPr>
        <p:spPr>
          <a:xfrm>
            <a:off x="4003593" y="4038936"/>
            <a:ext cx="21916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“Output”:</a:t>
            </a:r>
            <a:br>
              <a:rPr lang="en-GB" dirty="0"/>
            </a:br>
            <a:r>
              <a:rPr lang="en-GB" dirty="0"/>
              <a:t>A1</a:t>
            </a:r>
            <a:br>
              <a:rPr lang="en-GB" dirty="0"/>
            </a:br>
            <a:r>
              <a:rPr lang="en-GB" dirty="0"/>
              <a:t>B2</a:t>
            </a:r>
            <a:br>
              <a:rPr lang="en-GB" dirty="0"/>
            </a:br>
            <a:r>
              <a:rPr lang="en-GB" i="1" dirty="0"/>
              <a:t>*compilation error*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433B4-4715-4B40-9E6B-830A63198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212" y="2707163"/>
            <a:ext cx="9429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043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030A-9A68-4479-A311-732043CDA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Interfaces &amp; Abstract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060C1-93A7-40C5-BB8C-F21DB76B3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the minimum code to add?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84B246-2466-4A45-9460-14E06AC21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464" y="1369154"/>
            <a:ext cx="3678839" cy="521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40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030A-9A68-4479-A311-732043CDA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Interfaces &amp; Abstract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060C1-93A7-40C5-BB8C-F21DB76B3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the minimum code to add?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 can be of type B, A, I, J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8CDF24-155E-44F6-B958-EF34C86E6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464" y="1369154"/>
            <a:ext cx="3678839" cy="521455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EB6706-49E7-47C5-B706-FC65F90F24F2}"/>
              </a:ext>
            </a:extLst>
          </p:cNvPr>
          <p:cNvCxnSpPr>
            <a:cxnSpLocks/>
          </p:cNvCxnSpPr>
          <p:nvPr/>
        </p:nvCxnSpPr>
        <p:spPr>
          <a:xfrm>
            <a:off x="6072000" y="2599384"/>
            <a:ext cx="746928" cy="37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EEEA40-868F-4160-B354-CC96F3D8FA1A}"/>
              </a:ext>
            </a:extLst>
          </p:cNvPr>
          <p:cNvCxnSpPr>
            <a:cxnSpLocks/>
          </p:cNvCxnSpPr>
          <p:nvPr/>
        </p:nvCxnSpPr>
        <p:spPr>
          <a:xfrm>
            <a:off x="6072000" y="3482422"/>
            <a:ext cx="746928" cy="37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F8FC85-F198-4E47-9B63-14A14365EFB0}"/>
              </a:ext>
            </a:extLst>
          </p:cNvPr>
          <p:cNvCxnSpPr>
            <a:cxnSpLocks/>
          </p:cNvCxnSpPr>
          <p:nvPr/>
        </p:nvCxnSpPr>
        <p:spPr>
          <a:xfrm>
            <a:off x="6072000" y="4348984"/>
            <a:ext cx="746928" cy="37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707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4B163-5921-426A-AE3B-E37173FE6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Interfaces and Abstract classes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71407F-2C43-49A0-AF21-FC2D2CC9EDC2}"/>
              </a:ext>
            </a:extLst>
          </p:cNvPr>
          <p:cNvSpPr/>
          <p:nvPr/>
        </p:nvSpPr>
        <p:spPr>
          <a:xfrm>
            <a:off x="677334" y="1614616"/>
            <a:ext cx="2158314" cy="807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Class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B3D23C-16BB-4FE1-8D6A-3A1BA9667BA5}"/>
              </a:ext>
            </a:extLst>
          </p:cNvPr>
          <p:cNvSpPr/>
          <p:nvPr/>
        </p:nvSpPr>
        <p:spPr>
          <a:xfrm>
            <a:off x="3119853" y="1614616"/>
            <a:ext cx="2158314" cy="807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Class with inheritance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ACFAED-8C0A-4558-A278-D11F5C6F03D8}"/>
              </a:ext>
            </a:extLst>
          </p:cNvPr>
          <p:cNvSpPr/>
          <p:nvPr/>
        </p:nvSpPr>
        <p:spPr>
          <a:xfrm>
            <a:off x="5562372" y="1614616"/>
            <a:ext cx="2158314" cy="807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Abstract Class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FA9805-E0EA-4500-8CA9-A57284C4AE57}"/>
              </a:ext>
            </a:extLst>
          </p:cNvPr>
          <p:cNvSpPr/>
          <p:nvPr/>
        </p:nvSpPr>
        <p:spPr>
          <a:xfrm>
            <a:off x="8004891" y="1614616"/>
            <a:ext cx="2158314" cy="807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Interface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ED4E51-E7DC-4352-A02B-5CB1BCE39EF7}"/>
              </a:ext>
            </a:extLst>
          </p:cNvPr>
          <p:cNvSpPr txBox="1"/>
          <p:nvPr/>
        </p:nvSpPr>
        <p:spPr>
          <a:xfrm>
            <a:off x="677334" y="2566084"/>
            <a:ext cx="215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What you see is what you 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A7D162-96D6-415D-8E08-B8F6FD573137}"/>
              </a:ext>
            </a:extLst>
          </p:cNvPr>
          <p:cNvSpPr txBox="1"/>
          <p:nvPr/>
        </p:nvSpPr>
        <p:spPr>
          <a:xfrm>
            <a:off x="3119853" y="2566083"/>
            <a:ext cx="21583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Get what you see</a:t>
            </a:r>
          </a:p>
          <a:p>
            <a:r>
              <a:rPr lang="en-GB" dirty="0"/>
              <a:t>+ all non-private methods and variables of ancestors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E0CE41-4AB6-4D38-B8D9-BAE9BAD668DC}"/>
              </a:ext>
            </a:extLst>
          </p:cNvPr>
          <p:cNvSpPr txBox="1"/>
          <p:nvPr/>
        </p:nvSpPr>
        <p:spPr>
          <a:xfrm>
            <a:off x="5562372" y="2566083"/>
            <a:ext cx="21583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Cannot be directly used, must be extended</a:t>
            </a:r>
          </a:p>
          <a:p>
            <a:r>
              <a:rPr lang="en-GB" dirty="0"/>
              <a:t>- Force some methods to be implemented by children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2F3DAB-BDA4-4C1C-A4A8-38B6F60CDE0A}"/>
              </a:ext>
            </a:extLst>
          </p:cNvPr>
          <p:cNvSpPr txBox="1"/>
          <p:nvPr/>
        </p:nvSpPr>
        <p:spPr>
          <a:xfrm>
            <a:off x="8004891" y="2566082"/>
            <a:ext cx="21583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Force all methods to be implemented by children</a:t>
            </a:r>
          </a:p>
          <a:p>
            <a:r>
              <a:rPr lang="en-GB" dirty="0"/>
              <a:t>- Cannot contain </a:t>
            </a:r>
            <a:r>
              <a:rPr lang="en-GB" b="1" u="sng" dirty="0"/>
              <a:t>object</a:t>
            </a:r>
            <a:r>
              <a:rPr lang="en-GB" dirty="0"/>
              <a:t> variables</a:t>
            </a:r>
          </a:p>
          <a:p>
            <a:r>
              <a:rPr lang="en-GB" dirty="0"/>
              <a:t>- All declared variables are static</a:t>
            </a:r>
          </a:p>
        </p:txBody>
      </p:sp>
    </p:spTree>
    <p:extLst>
      <p:ext uri="{BB962C8B-B14F-4D97-AF65-F5344CB8AC3E}">
        <p14:creationId xmlns:p14="http://schemas.microsoft.com/office/powerpoint/2010/main" val="1955041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4D0E2-B795-4FC8-9938-8A2535F26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with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74366-6F50-4011-A3AB-38DE17BE5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might not have thought of this:</a:t>
            </a:r>
          </a:p>
          <a:p>
            <a:endParaRPr lang="en-GB" dirty="0"/>
          </a:p>
          <a:p>
            <a:r>
              <a:rPr lang="en-GB" dirty="0">
                <a:latin typeface="Consolas" panose="020B0609020204030204" pitchFamily="49" charset="0"/>
              </a:rPr>
              <a:t>B </a:t>
            </a:r>
            <a:r>
              <a:rPr lang="en-GB" dirty="0" err="1">
                <a:latin typeface="Consolas" panose="020B0609020204030204" pitchFamily="49" charset="0"/>
              </a:rPr>
              <a:t>b</a:t>
            </a:r>
            <a:r>
              <a:rPr lang="en-GB" dirty="0">
                <a:latin typeface="Consolas" panose="020B0609020204030204" pitchFamily="49" charset="0"/>
              </a:rPr>
              <a:t> = new B();</a:t>
            </a:r>
          </a:p>
          <a:p>
            <a:r>
              <a:rPr lang="en-GB" dirty="0" err="1">
                <a:latin typeface="Consolas" panose="020B0609020204030204" pitchFamily="49" charset="0"/>
              </a:rPr>
              <a:t>b.caller</a:t>
            </a:r>
            <a:r>
              <a:rPr lang="en-GB" dirty="0">
                <a:latin typeface="Consolas" panose="020B0609020204030204" pitchFamily="49" charset="0"/>
              </a:rPr>
              <a:t>();</a:t>
            </a:r>
          </a:p>
          <a:p>
            <a:endParaRPr lang="en-GB" dirty="0"/>
          </a:p>
          <a:p>
            <a:r>
              <a:rPr lang="en-GB" dirty="0"/>
              <a:t>Will this work?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B8E9EF-8DA9-4C3C-BDF6-9D17E8115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474" y="2061734"/>
            <a:ext cx="5486386" cy="425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73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4D0E2-B795-4FC8-9938-8A2535F26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with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74366-6F50-4011-A3AB-38DE17BE5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Will this work?</a:t>
            </a:r>
          </a:p>
          <a:p>
            <a:r>
              <a:rPr lang="en-GB" dirty="0"/>
              <a:t>Yes!</a:t>
            </a:r>
          </a:p>
          <a:p>
            <a:r>
              <a:rPr lang="en-GB" dirty="0"/>
              <a:t>Private methods &amp; variables can</a:t>
            </a:r>
            <a:br>
              <a:rPr lang="en-GB" dirty="0"/>
            </a:br>
            <a:r>
              <a:rPr lang="en-GB" dirty="0"/>
              <a:t>still be accessed by methods in</a:t>
            </a:r>
            <a:br>
              <a:rPr lang="en-GB" dirty="0"/>
            </a:br>
            <a:r>
              <a:rPr lang="en-GB" dirty="0"/>
              <a:t>the same class as it is implemented.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B8E9EF-8DA9-4C3C-BDF6-9D17E8115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474" y="2061734"/>
            <a:ext cx="5486386" cy="425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8092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</TotalTime>
  <Words>325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Consolas</vt:lpstr>
      <vt:lpstr>Trebuchet MS</vt:lpstr>
      <vt:lpstr>Wingdings 3</vt:lpstr>
      <vt:lpstr>Facet</vt:lpstr>
      <vt:lpstr>Tutorial 4 Extra Slides</vt:lpstr>
      <vt:lpstr>Polymorphism</vt:lpstr>
      <vt:lpstr>Polymorphism</vt:lpstr>
      <vt:lpstr>Polymorphism</vt:lpstr>
      <vt:lpstr>Interfaces &amp; Abstract classes</vt:lpstr>
      <vt:lpstr>Interfaces &amp; Abstract classes</vt:lpstr>
      <vt:lpstr>Interfaces and Abstract classes</vt:lpstr>
      <vt:lpstr>Class with Inheritance</vt:lpstr>
      <vt:lpstr>Class with Inheritance</vt:lpstr>
      <vt:lpstr>Abstract class</vt:lpstr>
      <vt:lpstr>Abstract class</vt:lpstr>
      <vt:lpstr>Abstract class</vt:lpstr>
      <vt:lpstr>Generics</vt:lpstr>
      <vt:lpstr>Generics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4 Extra Slides</dc:title>
  <dc:creator>s10122326@connect.np.edu.sg</dc:creator>
  <cp:lastModifiedBy>s10122326@connect.np.edu.sg</cp:lastModifiedBy>
  <cp:revision>33</cp:revision>
  <dcterms:created xsi:type="dcterms:W3CDTF">2018-09-20T11:59:51Z</dcterms:created>
  <dcterms:modified xsi:type="dcterms:W3CDTF">2018-09-24T14:02:29Z</dcterms:modified>
</cp:coreProperties>
</file>