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699E-A20F-4917-BE39-D5B24FE4A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 5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96C5D-BE78-4933-81FA-E60A4DF0A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7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F926-E88C-4824-9421-C6BE15D6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2: Square Numbers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A0CF95-4D99-48FD-919A-ADC3691A4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5299726" cy="1630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5D752-D763-424E-AC96-48A06D009C93}"/>
              </a:ext>
            </a:extLst>
          </p:cNvPr>
          <p:cNvSpPr txBox="1"/>
          <p:nvPr/>
        </p:nvSpPr>
        <p:spPr>
          <a:xfrm>
            <a:off x="7133967" y="99815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F0E33-3249-4C51-97C3-0C1E836C8E98}"/>
              </a:ext>
            </a:extLst>
          </p:cNvPr>
          <p:cNvSpPr txBox="1"/>
          <p:nvPr/>
        </p:nvSpPr>
        <p:spPr>
          <a:xfrm>
            <a:off x="6827473" y="1585682"/>
            <a:ext cx="306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3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5</a:t>
            </a:r>
          </a:p>
          <a:p>
            <a:r>
              <a:rPr lang="en-GB" dirty="0"/>
              <a:t>6</a:t>
            </a:r>
          </a:p>
          <a:p>
            <a:r>
              <a:rPr lang="en-GB" dirty="0"/>
              <a:t>7</a:t>
            </a:r>
          </a:p>
          <a:p>
            <a:r>
              <a:rPr lang="en-GB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A67E3-C817-443D-85B0-FC4A464A8008}"/>
              </a:ext>
            </a:extLst>
          </p:cNvPr>
          <p:cNvSpPr txBox="1"/>
          <p:nvPr/>
        </p:nvSpPr>
        <p:spPr>
          <a:xfrm>
            <a:off x="6598243" y="392753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0AAF5-2320-4E04-848A-27075D879546}"/>
              </a:ext>
            </a:extLst>
          </p:cNvPr>
          <p:cNvSpPr txBox="1"/>
          <p:nvPr/>
        </p:nvSpPr>
        <p:spPr>
          <a:xfrm>
            <a:off x="8237838" y="1585682"/>
            <a:ext cx="306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3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5</a:t>
            </a:r>
          </a:p>
          <a:p>
            <a:r>
              <a:rPr lang="en-GB" dirty="0"/>
              <a:t>6</a:t>
            </a:r>
          </a:p>
          <a:p>
            <a:r>
              <a:rPr lang="en-GB" dirty="0"/>
              <a:t>7</a:t>
            </a:r>
          </a:p>
          <a:p>
            <a:r>
              <a:rPr lang="en-GB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D4DA2-D151-4934-994C-566369499862}"/>
              </a:ext>
            </a:extLst>
          </p:cNvPr>
          <p:cNvSpPr txBox="1"/>
          <p:nvPr/>
        </p:nvSpPr>
        <p:spPr>
          <a:xfrm>
            <a:off x="7809034" y="3928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anyMatch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EAA18-F998-4BDB-B5E6-776BD126276B}"/>
              </a:ext>
            </a:extLst>
          </p:cNvPr>
          <p:cNvCxnSpPr/>
          <p:nvPr/>
        </p:nvCxnSpPr>
        <p:spPr>
          <a:xfrm>
            <a:off x="7437338" y="2739844"/>
            <a:ext cx="5039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F926-E88C-4824-9421-C6BE15D6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2: Square Numbers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A0CF95-4D99-48FD-919A-ADC3691A4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5299726" cy="1630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5D752-D763-424E-AC96-48A06D009C93}"/>
              </a:ext>
            </a:extLst>
          </p:cNvPr>
          <p:cNvSpPr txBox="1"/>
          <p:nvPr/>
        </p:nvSpPr>
        <p:spPr>
          <a:xfrm>
            <a:off x="7133967" y="99815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F0E33-3249-4C51-97C3-0C1E836C8E98}"/>
              </a:ext>
            </a:extLst>
          </p:cNvPr>
          <p:cNvSpPr txBox="1"/>
          <p:nvPr/>
        </p:nvSpPr>
        <p:spPr>
          <a:xfrm>
            <a:off x="6827473" y="1585682"/>
            <a:ext cx="306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3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5</a:t>
            </a:r>
          </a:p>
          <a:p>
            <a:r>
              <a:rPr lang="en-GB" dirty="0"/>
              <a:t>6</a:t>
            </a:r>
          </a:p>
          <a:p>
            <a:r>
              <a:rPr lang="en-GB" dirty="0"/>
              <a:t>7</a:t>
            </a:r>
          </a:p>
          <a:p>
            <a:r>
              <a:rPr lang="en-GB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A67E3-C817-443D-85B0-FC4A464A8008}"/>
              </a:ext>
            </a:extLst>
          </p:cNvPr>
          <p:cNvSpPr txBox="1"/>
          <p:nvPr/>
        </p:nvSpPr>
        <p:spPr>
          <a:xfrm>
            <a:off x="6598243" y="392753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0AAF5-2320-4E04-848A-27075D879546}"/>
              </a:ext>
            </a:extLst>
          </p:cNvPr>
          <p:cNvSpPr txBox="1"/>
          <p:nvPr/>
        </p:nvSpPr>
        <p:spPr>
          <a:xfrm>
            <a:off x="8237838" y="1585682"/>
            <a:ext cx="306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3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5</a:t>
            </a:r>
          </a:p>
          <a:p>
            <a:r>
              <a:rPr lang="en-GB" dirty="0"/>
              <a:t>6</a:t>
            </a:r>
          </a:p>
          <a:p>
            <a:r>
              <a:rPr lang="en-GB" dirty="0"/>
              <a:t>7</a:t>
            </a:r>
          </a:p>
          <a:p>
            <a:r>
              <a:rPr lang="en-GB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D4DA2-D151-4934-994C-566369499862}"/>
              </a:ext>
            </a:extLst>
          </p:cNvPr>
          <p:cNvSpPr txBox="1"/>
          <p:nvPr/>
        </p:nvSpPr>
        <p:spPr>
          <a:xfrm>
            <a:off x="7809034" y="3928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anyMatch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EAA18-F998-4BDB-B5E6-776BD126276B}"/>
              </a:ext>
            </a:extLst>
          </p:cNvPr>
          <p:cNvCxnSpPr/>
          <p:nvPr/>
        </p:nvCxnSpPr>
        <p:spPr>
          <a:xfrm>
            <a:off x="7437338" y="2739844"/>
            <a:ext cx="5039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4DD26B-856A-4009-BCA3-043261612241}"/>
              </a:ext>
            </a:extLst>
          </p:cNvPr>
          <p:cNvSpPr/>
          <p:nvPr/>
        </p:nvSpPr>
        <p:spPr>
          <a:xfrm>
            <a:off x="8152186" y="1534578"/>
            <a:ext cx="461319" cy="46131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C03CC-6DE5-4DF7-B5F8-405B93EA5CEB}"/>
              </a:ext>
            </a:extLst>
          </p:cNvPr>
          <p:cNvSpPr txBox="1"/>
          <p:nvPr/>
        </p:nvSpPr>
        <p:spPr>
          <a:xfrm>
            <a:off x="7714135" y="42968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3B6BC-D96B-4E56-AC0F-C56BD7F47E3C}"/>
              </a:ext>
            </a:extLst>
          </p:cNvPr>
          <p:cNvSpPr txBox="1"/>
          <p:nvPr/>
        </p:nvSpPr>
        <p:spPr>
          <a:xfrm>
            <a:off x="8372777" y="42968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17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59259E-6 L 1.11022E-16 0.0386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3866 L 1.11022E-16 0.0826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8264 L 1.11022E-16 0.1233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4E6B-2CD3-49B6-8F8B-DE9878AF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3: Reverse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920D3-C719-4602-B30D-BF66AAD91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44165"/>
            <a:ext cx="4479552" cy="1551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C31D44-639D-4CE2-8D61-523B8A542044}"/>
              </a:ext>
            </a:extLst>
          </p:cNvPr>
          <p:cNvSpPr txBox="1"/>
          <p:nvPr/>
        </p:nvSpPr>
        <p:spPr>
          <a:xfrm>
            <a:off x="6829168" y="12700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1234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739BB-EB85-4F22-81E9-692CE33C37F4}"/>
              </a:ext>
            </a:extLst>
          </p:cNvPr>
          <p:cNvSpPr txBox="1"/>
          <p:nvPr/>
        </p:nvSpPr>
        <p:spPr>
          <a:xfrm>
            <a:off x="1504544" y="157479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DAC44-F075-4C6E-8EB1-8E1FDA937966}"/>
              </a:ext>
            </a:extLst>
          </p:cNvPr>
          <p:cNvSpPr txBox="1"/>
          <p:nvPr/>
        </p:nvSpPr>
        <p:spPr>
          <a:xfrm>
            <a:off x="2406588" y="115545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Loop condition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76792-DC24-4BA2-9204-4AE9DBE0259F}"/>
              </a:ext>
            </a:extLst>
          </p:cNvPr>
          <p:cNvSpPr txBox="1"/>
          <p:nvPr/>
        </p:nvSpPr>
        <p:spPr>
          <a:xfrm>
            <a:off x="3582401" y="158607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833295-1AFB-4389-80AD-FF599759A62E}"/>
              </a:ext>
            </a:extLst>
          </p:cNvPr>
          <p:cNvCxnSpPr>
            <a:cxnSpLocks/>
          </p:cNvCxnSpPr>
          <p:nvPr/>
        </p:nvCxnSpPr>
        <p:spPr>
          <a:xfrm>
            <a:off x="2406588" y="1944131"/>
            <a:ext cx="0" cy="582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1F03E8-5BB6-4EBE-81A2-DDC7A6EE9A4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261951" y="1524782"/>
            <a:ext cx="123800" cy="10014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79F69C-55F3-479F-97C1-40CBA35B0F9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27770" y="1955409"/>
            <a:ext cx="13343" cy="5708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28EF04-8F31-4291-A202-79F3B04A6912}"/>
              </a:ext>
            </a:extLst>
          </p:cNvPr>
          <p:cNvSpPr txBox="1"/>
          <p:nvPr/>
        </p:nvSpPr>
        <p:spPr>
          <a:xfrm>
            <a:off x="6096000" y="2118645"/>
            <a:ext cx="671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1234</a:t>
            </a:r>
          </a:p>
          <a:p>
            <a:r>
              <a:rPr lang="en-GB" dirty="0"/>
              <a:t>123</a:t>
            </a:r>
          </a:p>
          <a:p>
            <a:r>
              <a:rPr lang="en-GB" dirty="0"/>
              <a:t>12</a:t>
            </a:r>
          </a:p>
          <a:p>
            <a:r>
              <a:rPr lang="en-GB" dirty="0"/>
              <a:t>1</a:t>
            </a:r>
          </a:p>
          <a:p>
            <a:r>
              <a:rPr lang="en-GB" dirty="0"/>
              <a:t>[0]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CABFFF-767B-413B-8488-A51383323D19}"/>
              </a:ext>
            </a:extLst>
          </p:cNvPr>
          <p:cNvSpPr txBox="1"/>
          <p:nvPr/>
        </p:nvSpPr>
        <p:spPr>
          <a:xfrm>
            <a:off x="5902927" y="3784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iterate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472E0D-4523-4C25-A4BC-7E18F23F8028}"/>
              </a:ext>
            </a:extLst>
          </p:cNvPr>
          <p:cNvSpPr txBox="1"/>
          <p:nvPr/>
        </p:nvSpPr>
        <p:spPr>
          <a:xfrm>
            <a:off x="1106105" y="369401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8B242-7C0C-4758-AF59-CA232D62155B}"/>
              </a:ext>
            </a:extLst>
          </p:cNvPr>
          <p:cNvSpPr txBox="1"/>
          <p:nvPr/>
        </p:nvSpPr>
        <p:spPr>
          <a:xfrm>
            <a:off x="3208581" y="3684729"/>
            <a:ext cx="176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Reduction logic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514EA6-ECF6-4567-A216-2A76BCFC430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812388" y="2895599"/>
            <a:ext cx="512650" cy="7984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4BC6E-76AB-46E4-8406-0E53D7511862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911674" y="2931886"/>
            <a:ext cx="180451" cy="7528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E1DD5C-5F64-4824-BD4C-E39C9E3C7DB8}"/>
              </a:ext>
            </a:extLst>
          </p:cNvPr>
          <p:cNvSpPr txBox="1"/>
          <p:nvPr/>
        </p:nvSpPr>
        <p:spPr>
          <a:xfrm>
            <a:off x="7663839" y="18026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2FF7-37B1-4180-A8B2-74ECD4DDFC81}"/>
              </a:ext>
            </a:extLst>
          </p:cNvPr>
          <p:cNvSpPr txBox="1"/>
          <p:nvPr/>
        </p:nvSpPr>
        <p:spPr>
          <a:xfrm>
            <a:off x="8469721" y="177074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E32847-1CBC-47A5-ABA1-8B668E1B46EB}"/>
              </a:ext>
            </a:extLst>
          </p:cNvPr>
          <p:cNvSpPr txBox="1"/>
          <p:nvPr/>
        </p:nvSpPr>
        <p:spPr>
          <a:xfrm>
            <a:off x="7457889" y="2098050"/>
            <a:ext cx="550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43</a:t>
            </a:r>
          </a:p>
          <a:p>
            <a:r>
              <a:rPr lang="en-GB" dirty="0"/>
              <a:t>432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9AC17-E1EC-488A-B031-545C9044F35D}"/>
              </a:ext>
            </a:extLst>
          </p:cNvPr>
          <p:cNvSpPr txBox="1"/>
          <p:nvPr/>
        </p:nvSpPr>
        <p:spPr>
          <a:xfrm>
            <a:off x="8282971" y="2098050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1234</a:t>
            </a:r>
          </a:p>
          <a:p>
            <a:r>
              <a:rPr lang="en-GB" dirty="0"/>
              <a:t>123</a:t>
            </a:r>
          </a:p>
          <a:p>
            <a:r>
              <a:rPr lang="en-GB" dirty="0"/>
              <a:t>12</a:t>
            </a:r>
          </a:p>
          <a:p>
            <a:r>
              <a:rPr lang="en-GB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62073D-EAB3-46DD-AF66-46BD2F8FA790}"/>
              </a:ext>
            </a:extLst>
          </p:cNvPr>
          <p:cNvSpPr txBox="1"/>
          <p:nvPr/>
        </p:nvSpPr>
        <p:spPr>
          <a:xfrm>
            <a:off x="7728189" y="378421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reduce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7E844F-7CFB-439C-8BE9-4033473EAD70}"/>
              </a:ext>
            </a:extLst>
          </p:cNvPr>
          <p:cNvSpPr txBox="1"/>
          <p:nvPr/>
        </p:nvSpPr>
        <p:spPr>
          <a:xfrm>
            <a:off x="7840398" y="335037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4321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0C6213-8623-43BE-8C94-4B776FD15FB4}"/>
              </a:ext>
            </a:extLst>
          </p:cNvPr>
          <p:cNvSpPr txBox="1"/>
          <p:nvPr/>
        </p:nvSpPr>
        <p:spPr>
          <a:xfrm>
            <a:off x="1000111" y="4360780"/>
            <a:ext cx="24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 after prev. 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D3CA1F-F82A-4169-A986-77D194648356}"/>
              </a:ext>
            </a:extLst>
          </p:cNvPr>
          <p:cNvSpPr txBox="1"/>
          <p:nvPr/>
        </p:nvSpPr>
        <p:spPr>
          <a:xfrm>
            <a:off x="2801386" y="4083559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value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93D28E-A9D8-4E07-A976-C98017C52330}"/>
              </a:ext>
            </a:extLst>
          </p:cNvPr>
          <p:cNvCxnSpPr>
            <a:cxnSpLocks/>
          </p:cNvCxnSpPr>
          <p:nvPr/>
        </p:nvCxnSpPr>
        <p:spPr>
          <a:xfrm flipV="1">
            <a:off x="2532342" y="2931886"/>
            <a:ext cx="112578" cy="139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EFC0E5-5C34-4EF6-A2BF-54BEAB0C200E}"/>
              </a:ext>
            </a:extLst>
          </p:cNvPr>
          <p:cNvCxnSpPr>
            <a:cxnSpLocks/>
          </p:cNvCxnSpPr>
          <p:nvPr/>
        </p:nvCxnSpPr>
        <p:spPr>
          <a:xfrm flipH="1" flipV="1">
            <a:off x="2949984" y="2940430"/>
            <a:ext cx="132348" cy="11431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9" grpId="0"/>
      <p:bldP spid="20" grpId="0"/>
      <p:bldP spid="21" grpId="0"/>
      <p:bldP spid="22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F84B-DD4F-47C5-97DC-BE6E95CC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4: Counting Repeats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7D35D6-66B1-4B96-9D90-3462474DE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40" y="3664956"/>
            <a:ext cx="5106239" cy="1994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86E30-9ECD-46DF-9571-942A96F2BE80}"/>
              </a:ext>
            </a:extLst>
          </p:cNvPr>
          <p:cNvSpPr txBox="1"/>
          <p:nvPr/>
        </p:nvSpPr>
        <p:spPr>
          <a:xfrm>
            <a:off x="981860" y="3129937"/>
            <a:ext cx="469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access int array, not limited to streams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A0AA64-C568-43B8-BEE6-F330FF241E00}"/>
              </a:ext>
            </a:extLst>
          </p:cNvPr>
          <p:cNvCxnSpPr>
            <a:cxnSpLocks/>
          </p:cNvCxnSpPr>
          <p:nvPr/>
        </p:nvCxnSpPr>
        <p:spPr>
          <a:xfrm>
            <a:off x="3716349" y="3499269"/>
            <a:ext cx="0" cy="2105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759D38-D741-48EC-8464-85EF07202B44}"/>
              </a:ext>
            </a:extLst>
          </p:cNvPr>
          <p:cNvSpPr txBox="1"/>
          <p:nvPr/>
        </p:nvSpPr>
        <p:spPr>
          <a:xfrm>
            <a:off x="3756454" y="1284069"/>
            <a:ext cx="638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array[x-1] == array[x]</a:t>
            </a:r>
            <a:r>
              <a:rPr lang="en-GB" dirty="0">
                <a:latin typeface="Consolas" panose="020B0609020204030204" pitchFamily="49" charset="0"/>
              </a:rPr>
              <a:t> &amp;&amp;</a:t>
            </a:r>
          </a:p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( x == array.length-1 || array[x] != array[x+1]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755B0-E725-41AD-AF32-900174CB2123}"/>
              </a:ext>
            </a:extLst>
          </p:cNvPr>
          <p:cNvSpPr txBox="1"/>
          <p:nvPr/>
        </p:nvSpPr>
        <p:spPr>
          <a:xfrm>
            <a:off x="3756454" y="2054799"/>
            <a:ext cx="491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Keep x if there is a repeat </a:t>
            </a:r>
            <a:r>
              <a:rPr lang="en-GB" dirty="0"/>
              <a:t>and</a:t>
            </a:r>
          </a:p>
          <a:p>
            <a:r>
              <a:rPr lang="en-GB" dirty="0">
                <a:solidFill>
                  <a:srgbClr val="FF0000"/>
                </a:solidFill>
              </a:rPr>
              <a:t>X is not in the middle of a repeated sequence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86736-E1C1-4133-8900-1010866869E8}"/>
              </a:ext>
            </a:extLst>
          </p:cNvPr>
          <p:cNvSpPr txBox="1"/>
          <p:nvPr/>
        </p:nvSpPr>
        <p:spPr>
          <a:xfrm>
            <a:off x="7097890" y="310149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…, 1, 1, 1, …, 2,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BFF9-7BD0-4886-8616-5F3C15091E63}"/>
              </a:ext>
            </a:extLst>
          </p:cNvPr>
          <p:cNvSpPr txBox="1"/>
          <p:nvPr/>
        </p:nvSpPr>
        <p:spPr>
          <a:xfrm>
            <a:off x="6705601" y="3872220"/>
            <a:ext cx="10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Repeats: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757E8-2602-476C-9A17-77C3A5EA4D6D}"/>
              </a:ext>
            </a:extLst>
          </p:cNvPr>
          <p:cNvSpPr txBox="1"/>
          <p:nvPr/>
        </p:nvSpPr>
        <p:spPr>
          <a:xfrm>
            <a:off x="7850660" y="3872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7E972D-1EF1-4488-B380-EA241181EC42}"/>
              </a:ext>
            </a:extLst>
          </p:cNvPr>
          <p:cNvSpPr txBox="1"/>
          <p:nvPr/>
        </p:nvSpPr>
        <p:spPr>
          <a:xfrm>
            <a:off x="8171326" y="3872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F0811-72CF-4AF0-B61F-3122EEAE652E}"/>
              </a:ext>
            </a:extLst>
          </p:cNvPr>
          <p:cNvSpPr txBox="1"/>
          <p:nvPr/>
        </p:nvSpPr>
        <p:spPr>
          <a:xfrm>
            <a:off x="8491992" y="3872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D57C1-94E2-4EF1-9F01-7DF8518A764D}"/>
              </a:ext>
            </a:extLst>
          </p:cNvPr>
          <p:cNvCxnSpPr>
            <a:cxnSpLocks/>
          </p:cNvCxnSpPr>
          <p:nvPr/>
        </p:nvCxnSpPr>
        <p:spPr>
          <a:xfrm>
            <a:off x="7569237" y="2777031"/>
            <a:ext cx="0" cy="352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09D7F-7FCC-4FE5-8854-29342BCB0FD5}"/>
              </a:ext>
            </a:extLst>
          </p:cNvPr>
          <p:cNvCxnSpPr>
            <a:cxnSpLocks/>
          </p:cNvCxnSpPr>
          <p:nvPr/>
        </p:nvCxnSpPr>
        <p:spPr>
          <a:xfrm>
            <a:off x="5346357" y="969658"/>
            <a:ext cx="0" cy="314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2E4F301-882A-4D30-A949-AC588AF026D5}"/>
              </a:ext>
            </a:extLst>
          </p:cNvPr>
          <p:cNvSpPr/>
          <p:nvPr/>
        </p:nvSpPr>
        <p:spPr>
          <a:xfrm>
            <a:off x="7765009" y="3829992"/>
            <a:ext cx="461319" cy="46131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0612 -0.02755 C 0.00743 -0.0338 0.00938 -0.03681 0.01133 -0.03681 C 0.01368 -0.03681 0.0155 -0.0338 0.0168 -0.02755 L 0.02305 4.44444E-6 " pathEditMode="relative" rAng="0" ptsTypes="AAAAA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6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2362 0.04699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4 4.44444E-6 L 0.02903 -0.02755 C 0.03034 -0.03357 0.03229 -0.03681 0.03437 -0.03681 C 0.03659 -0.03681 0.03854 -0.03357 0.03984 -0.02755 L 0.04609 4.44444E-6 " pathEditMode="relative" rAng="0" ptsTypes="AAAAA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 0.04699 L -1.66667E-6 -2.96296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2362 0.04699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02513 -0.0011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71 4.44444E-6 L 0.06355 -0.02755 C 0.06758 -0.03357 0.07318 -0.03681 0.07904 -0.03681 C 0.08594 -0.03681 0.09128 -0.03357 0.09506 -0.02755 L 0.11381 4.44444E-6 " pathEditMode="relative" rAng="0" ptsTypes="AAAAA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78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 0.04699 L -1.66667E-6 0.04699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13 -0.00116 L 0.0556 0.00023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2" grpId="0" animBg="1"/>
      <p:bldP spid="22" grpId="1" animBg="1"/>
      <p:bldP spid="2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95C2-6B5A-4A1F-AA77-F092B7CD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5: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1ECDA6-736D-45DA-AD37-BF26E0557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168371"/>
            <a:ext cx="5229225" cy="3200400"/>
          </a:xfrm>
          <a:prstGeom prst="rect">
            <a:avLst/>
          </a:prstGeom>
        </p:spPr>
      </p:pic>
      <p:pic>
        <p:nvPicPr>
          <p:cNvPr id="1026" name="Picture 2" descr="https://latex.codecogs.com/gif.latex?\sigma%5e2&amp;space;=&amp;space;\frac%7b\sum_%7bk=0%7d%5e%7bn-1%7d(x_k&amp;space;-&amp;space;\mu)%5e2%7d%7bn-1%7d">
            <a:extLst>
              <a:ext uri="{FF2B5EF4-FFF2-40B4-BE49-F238E27FC236}">
                <a16:creationId xmlns:a16="http://schemas.microsoft.com/office/drawing/2014/main" id="{AC1B3ABE-11C0-4C38-AD4F-7DE8A80CA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60" y="1930400"/>
            <a:ext cx="1784089" cy="4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FF1480-8712-4071-9D4A-D002482DF989}"/>
              </a:ext>
            </a:extLst>
          </p:cNvPr>
          <p:cNvSpPr txBox="1"/>
          <p:nvPr/>
        </p:nvSpPr>
        <p:spPr>
          <a:xfrm>
            <a:off x="3682313" y="3655948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Cannot divide by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4D9E06-2581-4E54-8931-0DE4A076007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37254" y="3840614"/>
            <a:ext cx="11450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835F5A-224A-4AE6-836F-70440CFC70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361038" y="2417977"/>
            <a:ext cx="321275" cy="1422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B26051-22AD-4DF2-BD8B-D4BD609D48F9}"/>
              </a:ext>
            </a:extLst>
          </p:cNvPr>
          <p:cNvSpPr txBox="1"/>
          <p:nvPr/>
        </p:nvSpPr>
        <p:spPr>
          <a:xfrm>
            <a:off x="3432174" y="1317280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Average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152E4E-99F5-46FB-94F9-6558A034993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871784" y="1686612"/>
            <a:ext cx="61521" cy="315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84EDBD-9EEC-4370-8804-90A81952C85A}"/>
              </a:ext>
            </a:extLst>
          </p:cNvPr>
          <p:cNvSpPr txBox="1"/>
          <p:nvPr/>
        </p:nvSpPr>
        <p:spPr>
          <a:xfrm>
            <a:off x="2524117" y="1864840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(                     ) Sum</a:t>
            </a:r>
          </a:p>
        </p:txBody>
      </p:sp>
    </p:spTree>
    <p:extLst>
      <p:ext uri="{BB962C8B-B14F-4D97-AF65-F5344CB8AC3E}">
        <p14:creationId xmlns:p14="http://schemas.microsoft.com/office/powerpoint/2010/main" val="27123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46B8-BADB-4BA9-925F-4CDCE7E1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6: Prime Factors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13190B-82EE-44D2-9AC0-8BD0419DE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513" y="2909126"/>
            <a:ext cx="3676635" cy="1039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44CCC5-4E4B-44D8-84DA-486358B01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13" y="1590931"/>
            <a:ext cx="3314900" cy="1119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B01F2-BC96-423C-94D9-C0FE5A132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13" y="4222900"/>
            <a:ext cx="3629630" cy="11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B0FA9-EF55-4C93-9BC6-5D9B2452F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411" y="2909126"/>
            <a:ext cx="5342885" cy="9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189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Trebuchet MS</vt:lpstr>
      <vt:lpstr>Wingdings 3</vt:lpstr>
      <vt:lpstr>Facet</vt:lpstr>
      <vt:lpstr>Lab 5 Solutions</vt:lpstr>
      <vt:lpstr>2: Square Numbers</vt:lpstr>
      <vt:lpstr>2: Square Numbers</vt:lpstr>
      <vt:lpstr>3: Reverse</vt:lpstr>
      <vt:lpstr>4: Counting Repeats</vt:lpstr>
      <vt:lpstr>5: Variance</vt:lpstr>
      <vt:lpstr>6: Prime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 Solutions</dc:title>
  <dc:creator>s10122326@connect.np.edu.sg</dc:creator>
  <cp:lastModifiedBy>s10122326@connect.np.edu.sg</cp:lastModifiedBy>
  <cp:revision>17</cp:revision>
  <dcterms:created xsi:type="dcterms:W3CDTF">2018-10-14T14:06:05Z</dcterms:created>
  <dcterms:modified xsi:type="dcterms:W3CDTF">2018-10-14T15:37:44Z</dcterms:modified>
</cp:coreProperties>
</file>