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660"/>
  </p:normalViewPr>
  <p:slideViewPr>
    <p:cSldViewPr snapToGrid="0">
      <p:cViewPr>
        <p:scale>
          <a:sx n="101" d="100"/>
          <a:sy n="101" d="100"/>
        </p:scale>
        <p:origin x="50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49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02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6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14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477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41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12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45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7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01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55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1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93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F44C-1F92-4F04-B9CA-FC4971CE1E80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AD8232-D754-475C-84BB-7388CA3298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A963-DDC1-4BBE-82C5-65E94F3F1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Practical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BF5DF-427B-43DA-8E3C-607FE6078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Jeremy Lim</a:t>
            </a:r>
          </a:p>
        </p:txBody>
      </p:sp>
    </p:spTree>
    <p:extLst>
      <p:ext uri="{BB962C8B-B14F-4D97-AF65-F5344CB8AC3E}">
        <p14:creationId xmlns:p14="http://schemas.microsoft.com/office/powerpoint/2010/main" val="249893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81CF-CA99-4CC2-B721-23858FC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by 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B86B4-C5E0-456A-AF1D-0432B92DFEAC}"/>
              </a:ext>
            </a:extLst>
          </p:cNvPr>
          <p:cNvSpPr/>
          <p:nvPr/>
        </p:nvSpPr>
        <p:spPr>
          <a:xfrm>
            <a:off x="7593483" y="3191229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C8583-129F-4D98-8DF0-325E04FA3DCD}"/>
              </a:ext>
            </a:extLst>
          </p:cNvPr>
          <p:cNvSpPr/>
          <p:nvPr/>
        </p:nvSpPr>
        <p:spPr>
          <a:xfrm>
            <a:off x="5620521" y="4106563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Burger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7E6E7-3DBD-4664-A488-344F277580E4}"/>
              </a:ext>
            </a:extLst>
          </p:cNvPr>
          <p:cNvSpPr/>
          <p:nvPr/>
        </p:nvSpPr>
        <p:spPr>
          <a:xfrm>
            <a:off x="7593483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Snack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841B4-9B1F-4E60-BD9D-9D67D656F90E}"/>
              </a:ext>
            </a:extLst>
          </p:cNvPr>
          <p:cNvSpPr/>
          <p:nvPr/>
        </p:nvSpPr>
        <p:spPr>
          <a:xfrm>
            <a:off x="9566445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0BDD93-A1F8-441A-A9E2-33DB38EB9956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8265769" y="3551420"/>
            <a:ext cx="0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CA8C94-83C9-4A2C-9A6C-F01BC4752AA8}"/>
              </a:ext>
            </a:extLst>
          </p:cNvPr>
          <p:cNvCxnSpPr>
            <a:stCxn id="6" idx="0"/>
          </p:cNvCxnSpPr>
          <p:nvPr/>
        </p:nvCxnSpPr>
        <p:spPr>
          <a:xfrm flipV="1">
            <a:off x="6292807" y="3551420"/>
            <a:ext cx="1300676" cy="55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8860C3-C5C7-4724-A797-6DC8A283818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938054" y="3551420"/>
            <a:ext cx="1300677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6AB4A5-FDD4-4A15-97DE-16306A714E59}"/>
              </a:ext>
            </a:extLst>
          </p:cNvPr>
          <p:cNvSpPr txBox="1"/>
          <p:nvPr/>
        </p:nvSpPr>
        <p:spPr>
          <a:xfrm>
            <a:off x="7425809" y="2859518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6B3F-F2D1-48A0-9079-C62EE04F9760}"/>
              </a:ext>
            </a:extLst>
          </p:cNvPr>
          <p:cNvSpPr txBox="1"/>
          <p:nvPr/>
        </p:nvSpPr>
        <p:spPr>
          <a:xfrm>
            <a:off x="7953823" y="284235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2092-252B-4D0B-A612-CF965019770D}"/>
              </a:ext>
            </a:extLst>
          </p:cNvPr>
          <p:cNvSpPr txBox="1"/>
          <p:nvPr/>
        </p:nvSpPr>
        <p:spPr>
          <a:xfrm>
            <a:off x="8682173" y="284772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25BCE-EBA4-4852-85C9-05B910869614}"/>
              </a:ext>
            </a:extLst>
          </p:cNvPr>
          <p:cNvSpPr txBox="1"/>
          <p:nvPr/>
        </p:nvSpPr>
        <p:spPr>
          <a:xfrm>
            <a:off x="9025096" y="4502483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(okay to consider drinks as food)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A4C679-4C5B-4989-81B7-2A18C545E2DB}"/>
              </a:ext>
            </a:extLst>
          </p:cNvPr>
          <p:cNvSpPr/>
          <p:nvPr/>
        </p:nvSpPr>
        <p:spPr>
          <a:xfrm>
            <a:off x="7593481" y="138844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67203-A3AF-41D9-BA63-1A8177F05BCD}"/>
              </a:ext>
            </a:extLst>
          </p:cNvPr>
          <p:cNvSpPr txBox="1"/>
          <p:nvPr/>
        </p:nvSpPr>
        <p:spPr>
          <a:xfrm>
            <a:off x="7202187" y="10687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burgers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48D32-1ACF-4C22-8D45-1622BE56067F}"/>
              </a:ext>
            </a:extLst>
          </p:cNvPr>
          <p:cNvSpPr txBox="1"/>
          <p:nvPr/>
        </p:nvSpPr>
        <p:spPr>
          <a:xfrm>
            <a:off x="7916151" y="85339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snacks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53B77-1D20-4827-9FE4-6B01BD222A8D}"/>
              </a:ext>
            </a:extLst>
          </p:cNvPr>
          <p:cNvSpPr txBox="1"/>
          <p:nvPr/>
        </p:nvSpPr>
        <p:spPr>
          <a:xfrm>
            <a:off x="8615381" y="105446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drinks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48E4A-F313-4608-9181-484B37A92882}"/>
              </a:ext>
            </a:extLst>
          </p:cNvPr>
          <p:cNvSpPr txBox="1"/>
          <p:nvPr/>
        </p:nvSpPr>
        <p:spPr>
          <a:xfrm>
            <a:off x="6605696" y="1802330"/>
            <a:ext cx="419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add(Burger), add(Snack), add(Drink), add(Combo)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AEE24-DA4E-442B-BCCD-166C3EC5D3C0}"/>
              </a:ext>
            </a:extLst>
          </p:cNvPr>
          <p:cNvSpPr txBox="1"/>
          <p:nvPr/>
        </p:nvSpPr>
        <p:spPr>
          <a:xfrm>
            <a:off x="7916151" y="5858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(Lists)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7003DD-DE71-4B3A-BD71-3FBAC6700350}"/>
              </a:ext>
            </a:extLst>
          </p:cNvPr>
          <p:cNvSpPr txBox="1"/>
          <p:nvPr/>
        </p:nvSpPr>
        <p:spPr>
          <a:xfrm>
            <a:off x="8615381" y="7443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allFood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61278-7AFE-4550-A15A-340754456894}"/>
              </a:ext>
            </a:extLst>
          </p:cNvPr>
          <p:cNvSpPr txBox="1"/>
          <p:nvPr/>
        </p:nvSpPr>
        <p:spPr>
          <a:xfrm>
            <a:off x="7233608" y="210111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find(int id)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863FD-2AD0-47F8-A7CC-BED78479680C}"/>
              </a:ext>
            </a:extLst>
          </p:cNvPr>
          <p:cNvSpPr txBox="1"/>
          <p:nvPr/>
        </p:nvSpPr>
        <p:spPr>
          <a:xfrm>
            <a:off x="6672467" y="317354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hasId</a:t>
            </a:r>
            <a:r>
              <a:rPr lang="en-GB" sz="1400" dirty="0"/>
              <a:t>(int)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AD1EAC-0D40-46FB-B805-9A32343AFEFD}"/>
              </a:ext>
            </a:extLst>
          </p:cNvPr>
          <p:cNvSpPr/>
          <p:nvPr/>
        </p:nvSpPr>
        <p:spPr>
          <a:xfrm>
            <a:off x="5620520" y="546955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4C2679-537B-4758-8477-2263A0BA3F38}"/>
              </a:ext>
            </a:extLst>
          </p:cNvPr>
          <p:cNvSpPr txBox="1"/>
          <p:nvPr/>
        </p:nvSpPr>
        <p:spPr>
          <a:xfrm>
            <a:off x="5985669" y="510936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items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F446B-7525-4ECD-B89B-B663E5541AF0}"/>
              </a:ext>
            </a:extLst>
          </p:cNvPr>
          <p:cNvSpPr txBox="1"/>
          <p:nvPr/>
        </p:nvSpPr>
        <p:spPr>
          <a:xfrm>
            <a:off x="5789300" y="5882160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add(int id)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4B08A-045E-41B8-99BD-C9BB136368E2}"/>
              </a:ext>
            </a:extLst>
          </p:cNvPr>
          <p:cNvSpPr txBox="1"/>
          <p:nvPr/>
        </p:nvSpPr>
        <p:spPr>
          <a:xfrm>
            <a:off x="271399" y="2965468"/>
            <a:ext cx="5649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How? Validate and throw exception</a:t>
            </a:r>
            <a:br>
              <a:rPr lang="en-GB" dirty="0"/>
            </a:br>
            <a:r>
              <a:rPr lang="en-GB" dirty="0"/>
              <a:t>Can’t cast in Combo constructor: </a:t>
            </a:r>
            <a:r>
              <a:rPr lang="en-GB" dirty="0" err="1"/>
              <a:t>ClassCastException</a:t>
            </a:r>
            <a:br>
              <a:rPr lang="en-GB" dirty="0"/>
            </a:br>
            <a:r>
              <a:rPr lang="en-GB" dirty="0"/>
              <a:t>Item not found in menu: </a:t>
            </a:r>
            <a:r>
              <a:rPr lang="en-GB" dirty="0" err="1"/>
              <a:t>NoSuchElementException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642AED-EBDD-4595-B947-5409E5EC5635}"/>
              </a:ext>
            </a:extLst>
          </p:cNvPr>
          <p:cNvSpPr/>
          <p:nvPr/>
        </p:nvSpPr>
        <p:spPr>
          <a:xfrm>
            <a:off x="8289482" y="546955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Combo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7AF409-C611-4AC6-A8A4-4F0BFBBB6704}"/>
              </a:ext>
            </a:extLst>
          </p:cNvPr>
          <p:cNvSpPr txBox="1"/>
          <p:nvPr/>
        </p:nvSpPr>
        <p:spPr>
          <a:xfrm>
            <a:off x="8963061" y="5142050"/>
            <a:ext cx="177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burger, snack, drink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58C6EC-425A-4A5B-99DF-A60CEF9EA8B9}"/>
              </a:ext>
            </a:extLst>
          </p:cNvPr>
          <p:cNvSpPr txBox="1"/>
          <p:nvPr/>
        </p:nvSpPr>
        <p:spPr>
          <a:xfrm>
            <a:off x="7357347" y="5895634"/>
            <a:ext cx="3491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Combo(menu, </a:t>
            </a:r>
            <a:r>
              <a:rPr lang="en-GB" sz="1400" dirty="0" err="1"/>
              <a:t>burgerId</a:t>
            </a:r>
            <a:r>
              <a:rPr lang="en-GB" sz="1400" dirty="0"/>
              <a:t>, </a:t>
            </a:r>
            <a:r>
              <a:rPr lang="en-GB" sz="1400" dirty="0" err="1"/>
              <a:t>snackId</a:t>
            </a:r>
            <a:r>
              <a:rPr lang="en-GB" sz="1400" dirty="0"/>
              <a:t>, </a:t>
            </a:r>
            <a:r>
              <a:rPr lang="en-GB" sz="1400" dirty="0" err="1"/>
              <a:t>drinkId</a:t>
            </a:r>
            <a:r>
              <a:rPr lang="en-GB" sz="1400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88DDD3-1266-4486-B74F-BD85D1F443EA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8682173" y="3551420"/>
            <a:ext cx="279595" cy="191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0D4443-48F0-4F61-AF5D-3C9E0B1E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8" y="1313605"/>
            <a:ext cx="37242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81CF-CA99-4CC2-B721-23858FC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B86B4-C5E0-456A-AF1D-0432B92DFEAC}"/>
              </a:ext>
            </a:extLst>
          </p:cNvPr>
          <p:cNvSpPr/>
          <p:nvPr/>
        </p:nvSpPr>
        <p:spPr>
          <a:xfrm>
            <a:off x="7593483" y="3191229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C8583-129F-4D98-8DF0-325E04FA3DCD}"/>
              </a:ext>
            </a:extLst>
          </p:cNvPr>
          <p:cNvSpPr/>
          <p:nvPr/>
        </p:nvSpPr>
        <p:spPr>
          <a:xfrm>
            <a:off x="5620521" y="4106563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Burger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7E6E7-3DBD-4664-A488-344F277580E4}"/>
              </a:ext>
            </a:extLst>
          </p:cNvPr>
          <p:cNvSpPr/>
          <p:nvPr/>
        </p:nvSpPr>
        <p:spPr>
          <a:xfrm>
            <a:off x="7593483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Snack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841B4-9B1F-4E60-BD9D-9D67D656F90E}"/>
              </a:ext>
            </a:extLst>
          </p:cNvPr>
          <p:cNvSpPr/>
          <p:nvPr/>
        </p:nvSpPr>
        <p:spPr>
          <a:xfrm>
            <a:off x="9566445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0BDD93-A1F8-441A-A9E2-33DB38EB9956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8265769" y="3551420"/>
            <a:ext cx="0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CA8C94-83C9-4A2C-9A6C-F01BC4752AA8}"/>
              </a:ext>
            </a:extLst>
          </p:cNvPr>
          <p:cNvCxnSpPr>
            <a:stCxn id="6" idx="0"/>
          </p:cNvCxnSpPr>
          <p:nvPr/>
        </p:nvCxnSpPr>
        <p:spPr>
          <a:xfrm flipV="1">
            <a:off x="6292807" y="3551420"/>
            <a:ext cx="1300676" cy="55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8860C3-C5C7-4724-A797-6DC8A283818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938054" y="3551420"/>
            <a:ext cx="1300677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6AB4A5-FDD4-4A15-97DE-16306A714E59}"/>
              </a:ext>
            </a:extLst>
          </p:cNvPr>
          <p:cNvSpPr txBox="1"/>
          <p:nvPr/>
        </p:nvSpPr>
        <p:spPr>
          <a:xfrm>
            <a:off x="7425809" y="2859518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6B3F-F2D1-48A0-9079-C62EE04F9760}"/>
              </a:ext>
            </a:extLst>
          </p:cNvPr>
          <p:cNvSpPr txBox="1"/>
          <p:nvPr/>
        </p:nvSpPr>
        <p:spPr>
          <a:xfrm>
            <a:off x="7953823" y="284235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2092-252B-4D0B-A612-CF965019770D}"/>
              </a:ext>
            </a:extLst>
          </p:cNvPr>
          <p:cNvSpPr txBox="1"/>
          <p:nvPr/>
        </p:nvSpPr>
        <p:spPr>
          <a:xfrm>
            <a:off x="8682173" y="284772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25BCE-EBA4-4852-85C9-05B910869614}"/>
              </a:ext>
            </a:extLst>
          </p:cNvPr>
          <p:cNvSpPr txBox="1"/>
          <p:nvPr/>
        </p:nvSpPr>
        <p:spPr>
          <a:xfrm>
            <a:off x="9025096" y="4502483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(okay to consider drinks as food)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A4C679-4C5B-4989-81B7-2A18C545E2DB}"/>
              </a:ext>
            </a:extLst>
          </p:cNvPr>
          <p:cNvSpPr/>
          <p:nvPr/>
        </p:nvSpPr>
        <p:spPr>
          <a:xfrm>
            <a:off x="7593481" y="138844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67203-A3AF-41D9-BA63-1A8177F05BCD}"/>
              </a:ext>
            </a:extLst>
          </p:cNvPr>
          <p:cNvSpPr txBox="1"/>
          <p:nvPr/>
        </p:nvSpPr>
        <p:spPr>
          <a:xfrm>
            <a:off x="7202187" y="10687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burgers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48D32-1ACF-4C22-8D45-1622BE56067F}"/>
              </a:ext>
            </a:extLst>
          </p:cNvPr>
          <p:cNvSpPr txBox="1"/>
          <p:nvPr/>
        </p:nvSpPr>
        <p:spPr>
          <a:xfrm>
            <a:off x="7916151" y="85339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snacks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53B77-1D20-4827-9FE4-6B01BD222A8D}"/>
              </a:ext>
            </a:extLst>
          </p:cNvPr>
          <p:cNvSpPr txBox="1"/>
          <p:nvPr/>
        </p:nvSpPr>
        <p:spPr>
          <a:xfrm>
            <a:off x="8615381" y="105446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drinks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48E4A-F313-4608-9181-484B37A92882}"/>
              </a:ext>
            </a:extLst>
          </p:cNvPr>
          <p:cNvSpPr txBox="1"/>
          <p:nvPr/>
        </p:nvSpPr>
        <p:spPr>
          <a:xfrm>
            <a:off x="6605696" y="1802330"/>
            <a:ext cx="419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add(Burger), add(Snack), add(Drink), add(Combo)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AEE24-DA4E-442B-BCCD-166C3EC5D3C0}"/>
              </a:ext>
            </a:extLst>
          </p:cNvPr>
          <p:cNvSpPr txBox="1"/>
          <p:nvPr/>
        </p:nvSpPr>
        <p:spPr>
          <a:xfrm>
            <a:off x="7916151" y="5858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(Lists)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7003DD-DE71-4B3A-BD71-3FBAC6700350}"/>
              </a:ext>
            </a:extLst>
          </p:cNvPr>
          <p:cNvSpPr txBox="1"/>
          <p:nvPr/>
        </p:nvSpPr>
        <p:spPr>
          <a:xfrm>
            <a:off x="8615381" y="7443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allFood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61278-7AFE-4550-A15A-340754456894}"/>
              </a:ext>
            </a:extLst>
          </p:cNvPr>
          <p:cNvSpPr txBox="1"/>
          <p:nvPr/>
        </p:nvSpPr>
        <p:spPr>
          <a:xfrm>
            <a:off x="7233608" y="210111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find(int id)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863FD-2AD0-47F8-A7CC-BED78479680C}"/>
              </a:ext>
            </a:extLst>
          </p:cNvPr>
          <p:cNvSpPr txBox="1"/>
          <p:nvPr/>
        </p:nvSpPr>
        <p:spPr>
          <a:xfrm>
            <a:off x="6672467" y="317354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hasId</a:t>
            </a:r>
            <a:r>
              <a:rPr lang="en-GB" sz="1400" dirty="0"/>
              <a:t>(int)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AD1EAC-0D40-46FB-B805-9A32343AFEFD}"/>
              </a:ext>
            </a:extLst>
          </p:cNvPr>
          <p:cNvSpPr/>
          <p:nvPr/>
        </p:nvSpPr>
        <p:spPr>
          <a:xfrm>
            <a:off x="5620520" y="546955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4C2679-537B-4758-8477-2263A0BA3F38}"/>
              </a:ext>
            </a:extLst>
          </p:cNvPr>
          <p:cNvSpPr txBox="1"/>
          <p:nvPr/>
        </p:nvSpPr>
        <p:spPr>
          <a:xfrm>
            <a:off x="5985669" y="510936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items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F446B-7525-4ECD-B89B-B663E5541AF0}"/>
              </a:ext>
            </a:extLst>
          </p:cNvPr>
          <p:cNvSpPr txBox="1"/>
          <p:nvPr/>
        </p:nvSpPr>
        <p:spPr>
          <a:xfrm>
            <a:off x="5789300" y="5882160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add(int id)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4B08A-045E-41B8-99BD-C9BB136368E2}"/>
              </a:ext>
            </a:extLst>
          </p:cNvPr>
          <p:cNvSpPr txBox="1"/>
          <p:nvPr/>
        </p:nvSpPr>
        <p:spPr>
          <a:xfrm>
            <a:off x="238447" y="122258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Menu.java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642AED-EBDD-4595-B947-5409E5EC5635}"/>
              </a:ext>
            </a:extLst>
          </p:cNvPr>
          <p:cNvSpPr/>
          <p:nvPr/>
        </p:nvSpPr>
        <p:spPr>
          <a:xfrm>
            <a:off x="8289482" y="546955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Combo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7AF409-C611-4AC6-A8A4-4F0BFBBB6704}"/>
              </a:ext>
            </a:extLst>
          </p:cNvPr>
          <p:cNvSpPr txBox="1"/>
          <p:nvPr/>
        </p:nvSpPr>
        <p:spPr>
          <a:xfrm>
            <a:off x="8963061" y="5142050"/>
            <a:ext cx="177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burger, snack, drink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58C6EC-425A-4A5B-99DF-A60CEF9EA8B9}"/>
              </a:ext>
            </a:extLst>
          </p:cNvPr>
          <p:cNvSpPr txBox="1"/>
          <p:nvPr/>
        </p:nvSpPr>
        <p:spPr>
          <a:xfrm>
            <a:off x="7357347" y="5895634"/>
            <a:ext cx="3491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Combo(menu, </a:t>
            </a:r>
            <a:r>
              <a:rPr lang="en-GB" sz="1400" dirty="0" err="1"/>
              <a:t>burgerId</a:t>
            </a:r>
            <a:r>
              <a:rPr lang="en-GB" sz="1400" dirty="0"/>
              <a:t>, </a:t>
            </a:r>
            <a:r>
              <a:rPr lang="en-GB" sz="1400" dirty="0" err="1"/>
              <a:t>snackId</a:t>
            </a:r>
            <a:r>
              <a:rPr lang="en-GB" sz="1400" dirty="0"/>
              <a:t>, </a:t>
            </a:r>
            <a:r>
              <a:rPr lang="en-GB" sz="1400" dirty="0" err="1"/>
              <a:t>drinkId</a:t>
            </a:r>
            <a:r>
              <a:rPr lang="en-GB" sz="1400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88DDD3-1266-4486-B74F-BD85D1F443EA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8682173" y="3551420"/>
            <a:ext cx="279595" cy="191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736C24-36EF-4880-9736-3C98A229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1" y="1667229"/>
            <a:ext cx="4286250" cy="304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708A5CB-BBFB-4A91-9DC4-E349F89969F1}"/>
              </a:ext>
            </a:extLst>
          </p:cNvPr>
          <p:cNvSpPr/>
          <p:nvPr/>
        </p:nvSpPr>
        <p:spPr>
          <a:xfrm>
            <a:off x="541265" y="2921770"/>
            <a:ext cx="2726724" cy="6543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75ABE9-B2B1-466F-A747-18984D57DF28}"/>
              </a:ext>
            </a:extLst>
          </p:cNvPr>
          <p:cNvSpPr/>
          <p:nvPr/>
        </p:nvSpPr>
        <p:spPr>
          <a:xfrm>
            <a:off x="541265" y="2197338"/>
            <a:ext cx="2726724" cy="6543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3BF1F1-FF58-4F8E-9269-F79C5BD43C1E}"/>
              </a:ext>
            </a:extLst>
          </p:cNvPr>
          <p:cNvSpPr/>
          <p:nvPr/>
        </p:nvSpPr>
        <p:spPr>
          <a:xfrm>
            <a:off x="541265" y="3637964"/>
            <a:ext cx="2726724" cy="6543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1952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81CF-CA99-4CC2-B721-23858FC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B86B4-C5E0-456A-AF1D-0432B92DFEAC}"/>
              </a:ext>
            </a:extLst>
          </p:cNvPr>
          <p:cNvSpPr/>
          <p:nvPr/>
        </p:nvSpPr>
        <p:spPr>
          <a:xfrm>
            <a:off x="7593483" y="3191229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C8583-129F-4D98-8DF0-325E04FA3DCD}"/>
              </a:ext>
            </a:extLst>
          </p:cNvPr>
          <p:cNvSpPr/>
          <p:nvPr/>
        </p:nvSpPr>
        <p:spPr>
          <a:xfrm>
            <a:off x="5620521" y="4106563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Burger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7E6E7-3DBD-4664-A488-344F277580E4}"/>
              </a:ext>
            </a:extLst>
          </p:cNvPr>
          <p:cNvSpPr/>
          <p:nvPr/>
        </p:nvSpPr>
        <p:spPr>
          <a:xfrm>
            <a:off x="7593483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Snack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841B4-9B1F-4E60-BD9D-9D67D656F90E}"/>
              </a:ext>
            </a:extLst>
          </p:cNvPr>
          <p:cNvSpPr/>
          <p:nvPr/>
        </p:nvSpPr>
        <p:spPr>
          <a:xfrm>
            <a:off x="9566445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0BDD93-A1F8-441A-A9E2-33DB38EB9956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8265769" y="3551420"/>
            <a:ext cx="0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CA8C94-83C9-4A2C-9A6C-F01BC4752AA8}"/>
              </a:ext>
            </a:extLst>
          </p:cNvPr>
          <p:cNvCxnSpPr>
            <a:stCxn id="6" idx="0"/>
          </p:cNvCxnSpPr>
          <p:nvPr/>
        </p:nvCxnSpPr>
        <p:spPr>
          <a:xfrm flipV="1">
            <a:off x="6292807" y="3551420"/>
            <a:ext cx="1300676" cy="55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8860C3-C5C7-4724-A797-6DC8A283818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938054" y="3551420"/>
            <a:ext cx="1300677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6AB4A5-FDD4-4A15-97DE-16306A714E59}"/>
              </a:ext>
            </a:extLst>
          </p:cNvPr>
          <p:cNvSpPr txBox="1"/>
          <p:nvPr/>
        </p:nvSpPr>
        <p:spPr>
          <a:xfrm>
            <a:off x="7425809" y="2859518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6B3F-F2D1-48A0-9079-C62EE04F9760}"/>
              </a:ext>
            </a:extLst>
          </p:cNvPr>
          <p:cNvSpPr txBox="1"/>
          <p:nvPr/>
        </p:nvSpPr>
        <p:spPr>
          <a:xfrm>
            <a:off x="7953823" y="284235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2092-252B-4D0B-A612-CF965019770D}"/>
              </a:ext>
            </a:extLst>
          </p:cNvPr>
          <p:cNvSpPr txBox="1"/>
          <p:nvPr/>
        </p:nvSpPr>
        <p:spPr>
          <a:xfrm>
            <a:off x="8682173" y="284772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25BCE-EBA4-4852-85C9-05B910869614}"/>
              </a:ext>
            </a:extLst>
          </p:cNvPr>
          <p:cNvSpPr txBox="1"/>
          <p:nvPr/>
        </p:nvSpPr>
        <p:spPr>
          <a:xfrm>
            <a:off x="9025096" y="4502483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(okay to consider drinks as food)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A4C679-4C5B-4989-81B7-2A18C545E2DB}"/>
              </a:ext>
            </a:extLst>
          </p:cNvPr>
          <p:cNvSpPr/>
          <p:nvPr/>
        </p:nvSpPr>
        <p:spPr>
          <a:xfrm>
            <a:off x="7593481" y="138844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67203-A3AF-41D9-BA63-1A8177F05BCD}"/>
              </a:ext>
            </a:extLst>
          </p:cNvPr>
          <p:cNvSpPr txBox="1"/>
          <p:nvPr/>
        </p:nvSpPr>
        <p:spPr>
          <a:xfrm>
            <a:off x="7202187" y="10687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burgers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48D32-1ACF-4C22-8D45-1622BE56067F}"/>
              </a:ext>
            </a:extLst>
          </p:cNvPr>
          <p:cNvSpPr txBox="1"/>
          <p:nvPr/>
        </p:nvSpPr>
        <p:spPr>
          <a:xfrm>
            <a:off x="7916151" y="85339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snacks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53B77-1D20-4827-9FE4-6B01BD222A8D}"/>
              </a:ext>
            </a:extLst>
          </p:cNvPr>
          <p:cNvSpPr txBox="1"/>
          <p:nvPr/>
        </p:nvSpPr>
        <p:spPr>
          <a:xfrm>
            <a:off x="8615381" y="105446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drinks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48E4A-F313-4608-9181-484B37A92882}"/>
              </a:ext>
            </a:extLst>
          </p:cNvPr>
          <p:cNvSpPr txBox="1"/>
          <p:nvPr/>
        </p:nvSpPr>
        <p:spPr>
          <a:xfrm>
            <a:off x="6605696" y="1802330"/>
            <a:ext cx="419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add(Burger), add(Snack), add(Drink), add(Combo)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AEE24-DA4E-442B-BCCD-166C3EC5D3C0}"/>
              </a:ext>
            </a:extLst>
          </p:cNvPr>
          <p:cNvSpPr txBox="1"/>
          <p:nvPr/>
        </p:nvSpPr>
        <p:spPr>
          <a:xfrm>
            <a:off x="7916151" y="5858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(Lists)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7003DD-DE71-4B3A-BD71-3FBAC6700350}"/>
              </a:ext>
            </a:extLst>
          </p:cNvPr>
          <p:cNvSpPr txBox="1"/>
          <p:nvPr/>
        </p:nvSpPr>
        <p:spPr>
          <a:xfrm>
            <a:off x="8615381" y="7443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allFood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61278-7AFE-4550-A15A-340754456894}"/>
              </a:ext>
            </a:extLst>
          </p:cNvPr>
          <p:cNvSpPr txBox="1"/>
          <p:nvPr/>
        </p:nvSpPr>
        <p:spPr>
          <a:xfrm>
            <a:off x="7233608" y="210111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find(int id)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863FD-2AD0-47F8-A7CC-BED78479680C}"/>
              </a:ext>
            </a:extLst>
          </p:cNvPr>
          <p:cNvSpPr txBox="1"/>
          <p:nvPr/>
        </p:nvSpPr>
        <p:spPr>
          <a:xfrm>
            <a:off x="6672467" y="317354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hasId</a:t>
            </a:r>
            <a:r>
              <a:rPr lang="en-GB" sz="1400" dirty="0"/>
              <a:t>(int)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AD1EAC-0D40-46FB-B805-9A32343AFEFD}"/>
              </a:ext>
            </a:extLst>
          </p:cNvPr>
          <p:cNvSpPr/>
          <p:nvPr/>
        </p:nvSpPr>
        <p:spPr>
          <a:xfrm>
            <a:off x="5620520" y="546955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4C2679-537B-4758-8477-2263A0BA3F38}"/>
              </a:ext>
            </a:extLst>
          </p:cNvPr>
          <p:cNvSpPr txBox="1"/>
          <p:nvPr/>
        </p:nvSpPr>
        <p:spPr>
          <a:xfrm>
            <a:off x="5985669" y="510936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items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F446B-7525-4ECD-B89B-B663E5541AF0}"/>
              </a:ext>
            </a:extLst>
          </p:cNvPr>
          <p:cNvSpPr txBox="1"/>
          <p:nvPr/>
        </p:nvSpPr>
        <p:spPr>
          <a:xfrm>
            <a:off x="5789300" y="5882160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add(int id)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4B08A-045E-41B8-99BD-C9BB136368E2}"/>
              </a:ext>
            </a:extLst>
          </p:cNvPr>
          <p:cNvSpPr txBox="1"/>
          <p:nvPr/>
        </p:nvSpPr>
        <p:spPr>
          <a:xfrm>
            <a:off x="238447" y="122258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Menu.java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642AED-EBDD-4595-B947-5409E5EC5635}"/>
              </a:ext>
            </a:extLst>
          </p:cNvPr>
          <p:cNvSpPr/>
          <p:nvPr/>
        </p:nvSpPr>
        <p:spPr>
          <a:xfrm>
            <a:off x="8289482" y="546955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Combo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7AF409-C611-4AC6-A8A4-4F0BFBBB6704}"/>
              </a:ext>
            </a:extLst>
          </p:cNvPr>
          <p:cNvSpPr txBox="1"/>
          <p:nvPr/>
        </p:nvSpPr>
        <p:spPr>
          <a:xfrm>
            <a:off x="8963061" y="5142050"/>
            <a:ext cx="177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burger, snack, drink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58C6EC-425A-4A5B-99DF-A60CEF9EA8B9}"/>
              </a:ext>
            </a:extLst>
          </p:cNvPr>
          <p:cNvSpPr txBox="1"/>
          <p:nvPr/>
        </p:nvSpPr>
        <p:spPr>
          <a:xfrm>
            <a:off x="7357347" y="5895634"/>
            <a:ext cx="3491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Combo(menu, </a:t>
            </a:r>
            <a:r>
              <a:rPr lang="en-GB" sz="1400" dirty="0" err="1"/>
              <a:t>burgerId</a:t>
            </a:r>
            <a:r>
              <a:rPr lang="en-GB" sz="1400" dirty="0"/>
              <a:t>, </a:t>
            </a:r>
            <a:r>
              <a:rPr lang="en-GB" sz="1400" dirty="0" err="1"/>
              <a:t>snackId</a:t>
            </a:r>
            <a:r>
              <a:rPr lang="en-GB" sz="1400" dirty="0"/>
              <a:t>, </a:t>
            </a:r>
            <a:r>
              <a:rPr lang="en-GB" sz="1400" dirty="0" err="1"/>
              <a:t>drinkId</a:t>
            </a:r>
            <a:r>
              <a:rPr lang="en-GB" sz="1400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88DDD3-1266-4486-B74F-BD85D1F443EA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8682173" y="3551420"/>
            <a:ext cx="279595" cy="191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1078252-E317-409F-BB2B-29E04B6F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00" y="1678331"/>
            <a:ext cx="5248275" cy="317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D276D3-9FE7-4166-8A9A-329F9635F4CA}"/>
              </a:ext>
            </a:extLst>
          </p:cNvPr>
          <p:cNvSpPr txBox="1"/>
          <p:nvPr/>
        </p:nvSpPr>
        <p:spPr>
          <a:xfrm>
            <a:off x="765622" y="4957384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6 done with 1 additional line</a:t>
            </a:r>
          </a:p>
        </p:txBody>
      </p:sp>
    </p:spTree>
    <p:extLst>
      <p:ext uri="{BB962C8B-B14F-4D97-AF65-F5344CB8AC3E}">
        <p14:creationId xmlns:p14="http://schemas.microsoft.com/office/powerpoint/2010/main" val="4469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8FCE-D209-7F47-B59D-E762BB1C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2863-114F-634E-BC20-A7C1A349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before coding – draw diagrams to help</a:t>
            </a:r>
          </a:p>
          <a:p>
            <a:r>
              <a:rPr lang="en-US" dirty="0"/>
              <a:t>Use OOP where it makes sense, even if you may not need it yet</a:t>
            </a:r>
          </a:p>
        </p:txBody>
      </p:sp>
    </p:spTree>
    <p:extLst>
      <p:ext uri="{BB962C8B-B14F-4D97-AF65-F5344CB8AC3E}">
        <p14:creationId xmlns:p14="http://schemas.microsoft.com/office/powerpoint/2010/main" val="2194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2592-9CA4-FA49-AA07-05290740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C2FC7-CCA7-A14A-87ED-7C968ECC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seeing this from the email, sorry I can’t share code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4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81CF-CA99-4CC2-B721-23858FC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by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D24E2-FA15-487C-A54D-6A93C6C5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99" y="1449387"/>
            <a:ext cx="7687992" cy="1153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ABB9A8-FE7F-4742-B7F6-308EA214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99" y="2770187"/>
            <a:ext cx="7687992" cy="12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81CF-CA99-4CC2-B721-23858FC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by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D24E2-FA15-487C-A54D-6A93C6C5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99" y="1449387"/>
            <a:ext cx="7687992" cy="1153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ABB9A8-FE7F-4742-B7F6-308EA214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99" y="2770187"/>
            <a:ext cx="5445855" cy="8704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7B86B4-C5E0-456A-AF1D-0432B92DFEAC}"/>
              </a:ext>
            </a:extLst>
          </p:cNvPr>
          <p:cNvSpPr/>
          <p:nvPr/>
        </p:nvSpPr>
        <p:spPr>
          <a:xfrm>
            <a:off x="7593483" y="3191229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C8583-129F-4D98-8DF0-325E04FA3DCD}"/>
              </a:ext>
            </a:extLst>
          </p:cNvPr>
          <p:cNvSpPr/>
          <p:nvPr/>
        </p:nvSpPr>
        <p:spPr>
          <a:xfrm>
            <a:off x="5620521" y="4106563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Burger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7E6E7-3DBD-4664-A488-344F277580E4}"/>
              </a:ext>
            </a:extLst>
          </p:cNvPr>
          <p:cNvSpPr/>
          <p:nvPr/>
        </p:nvSpPr>
        <p:spPr>
          <a:xfrm>
            <a:off x="7593483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Snack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841B4-9B1F-4E60-BD9D-9D67D656F90E}"/>
              </a:ext>
            </a:extLst>
          </p:cNvPr>
          <p:cNvSpPr/>
          <p:nvPr/>
        </p:nvSpPr>
        <p:spPr>
          <a:xfrm>
            <a:off x="9566445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0BDD93-A1F8-441A-A9E2-33DB38EB9956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8265769" y="3551420"/>
            <a:ext cx="0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CA8C94-83C9-4A2C-9A6C-F01BC4752AA8}"/>
              </a:ext>
            </a:extLst>
          </p:cNvPr>
          <p:cNvCxnSpPr>
            <a:stCxn id="6" idx="0"/>
          </p:cNvCxnSpPr>
          <p:nvPr/>
        </p:nvCxnSpPr>
        <p:spPr>
          <a:xfrm flipV="1">
            <a:off x="6292807" y="3551420"/>
            <a:ext cx="1300676" cy="55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8860C3-C5C7-4724-A797-6DC8A283818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938054" y="3551420"/>
            <a:ext cx="1300677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6AB4A5-FDD4-4A15-97DE-16306A714E59}"/>
              </a:ext>
            </a:extLst>
          </p:cNvPr>
          <p:cNvSpPr txBox="1"/>
          <p:nvPr/>
        </p:nvSpPr>
        <p:spPr>
          <a:xfrm>
            <a:off x="7425809" y="2859518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6B3F-F2D1-48A0-9079-C62EE04F9760}"/>
              </a:ext>
            </a:extLst>
          </p:cNvPr>
          <p:cNvSpPr txBox="1"/>
          <p:nvPr/>
        </p:nvSpPr>
        <p:spPr>
          <a:xfrm>
            <a:off x="7953823" y="284235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2092-252B-4D0B-A612-CF965019770D}"/>
              </a:ext>
            </a:extLst>
          </p:cNvPr>
          <p:cNvSpPr txBox="1"/>
          <p:nvPr/>
        </p:nvSpPr>
        <p:spPr>
          <a:xfrm>
            <a:off x="8682173" y="284772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6FA4C-FD19-401E-9FF7-2449A1D07DA8}"/>
              </a:ext>
            </a:extLst>
          </p:cNvPr>
          <p:cNvSpPr txBox="1"/>
          <p:nvPr/>
        </p:nvSpPr>
        <p:spPr>
          <a:xfrm>
            <a:off x="6617719" y="5542916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all you need for level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25BCE-EBA4-4852-85C9-05B910869614}"/>
              </a:ext>
            </a:extLst>
          </p:cNvPr>
          <p:cNvSpPr txBox="1"/>
          <p:nvPr/>
        </p:nvSpPr>
        <p:spPr>
          <a:xfrm>
            <a:off x="9025096" y="4502483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(okay to consider drinks as food)</a:t>
            </a:r>
          </a:p>
        </p:txBody>
      </p:sp>
    </p:spTree>
    <p:extLst>
      <p:ext uri="{BB962C8B-B14F-4D97-AF65-F5344CB8AC3E}">
        <p14:creationId xmlns:p14="http://schemas.microsoft.com/office/powerpoint/2010/main" val="17314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81CF-CA99-4CC2-B721-23858FC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by 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B86B4-C5E0-456A-AF1D-0432B92DFEAC}"/>
              </a:ext>
            </a:extLst>
          </p:cNvPr>
          <p:cNvSpPr/>
          <p:nvPr/>
        </p:nvSpPr>
        <p:spPr>
          <a:xfrm>
            <a:off x="7593483" y="3191229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C8583-129F-4D98-8DF0-325E04FA3DCD}"/>
              </a:ext>
            </a:extLst>
          </p:cNvPr>
          <p:cNvSpPr/>
          <p:nvPr/>
        </p:nvSpPr>
        <p:spPr>
          <a:xfrm>
            <a:off x="5620521" y="4106563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Burger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7E6E7-3DBD-4664-A488-344F277580E4}"/>
              </a:ext>
            </a:extLst>
          </p:cNvPr>
          <p:cNvSpPr/>
          <p:nvPr/>
        </p:nvSpPr>
        <p:spPr>
          <a:xfrm>
            <a:off x="7593483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Snack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841B4-9B1F-4E60-BD9D-9D67D656F90E}"/>
              </a:ext>
            </a:extLst>
          </p:cNvPr>
          <p:cNvSpPr/>
          <p:nvPr/>
        </p:nvSpPr>
        <p:spPr>
          <a:xfrm>
            <a:off x="9566445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0BDD93-A1F8-441A-A9E2-33DB38EB9956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8265769" y="3551420"/>
            <a:ext cx="0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CA8C94-83C9-4A2C-9A6C-F01BC4752AA8}"/>
              </a:ext>
            </a:extLst>
          </p:cNvPr>
          <p:cNvCxnSpPr>
            <a:stCxn id="6" idx="0"/>
          </p:cNvCxnSpPr>
          <p:nvPr/>
        </p:nvCxnSpPr>
        <p:spPr>
          <a:xfrm flipV="1">
            <a:off x="6292807" y="3551420"/>
            <a:ext cx="1300676" cy="55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8860C3-C5C7-4724-A797-6DC8A283818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938054" y="3551420"/>
            <a:ext cx="1300677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6AB4A5-FDD4-4A15-97DE-16306A714E59}"/>
              </a:ext>
            </a:extLst>
          </p:cNvPr>
          <p:cNvSpPr txBox="1"/>
          <p:nvPr/>
        </p:nvSpPr>
        <p:spPr>
          <a:xfrm>
            <a:off x="7425809" y="2859518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6B3F-F2D1-48A0-9079-C62EE04F9760}"/>
              </a:ext>
            </a:extLst>
          </p:cNvPr>
          <p:cNvSpPr txBox="1"/>
          <p:nvPr/>
        </p:nvSpPr>
        <p:spPr>
          <a:xfrm>
            <a:off x="7953823" y="284235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2092-252B-4D0B-A612-CF965019770D}"/>
              </a:ext>
            </a:extLst>
          </p:cNvPr>
          <p:cNvSpPr txBox="1"/>
          <p:nvPr/>
        </p:nvSpPr>
        <p:spPr>
          <a:xfrm>
            <a:off x="8682173" y="284772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25BCE-EBA4-4852-85C9-05B910869614}"/>
              </a:ext>
            </a:extLst>
          </p:cNvPr>
          <p:cNvSpPr txBox="1"/>
          <p:nvPr/>
        </p:nvSpPr>
        <p:spPr>
          <a:xfrm>
            <a:off x="9025096" y="4502483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(okay to consider drinks as food)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AC0C8-8F92-4C93-8956-0EB7E1DF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71911"/>
            <a:ext cx="5155191" cy="7534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A4C679-4C5B-4989-81B7-2A18C545E2DB}"/>
              </a:ext>
            </a:extLst>
          </p:cNvPr>
          <p:cNvSpPr/>
          <p:nvPr/>
        </p:nvSpPr>
        <p:spPr>
          <a:xfrm>
            <a:off x="7593481" y="138844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67203-A3AF-41D9-BA63-1A8177F05BCD}"/>
              </a:ext>
            </a:extLst>
          </p:cNvPr>
          <p:cNvSpPr txBox="1"/>
          <p:nvPr/>
        </p:nvSpPr>
        <p:spPr>
          <a:xfrm>
            <a:off x="7202187" y="10687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burgers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48D32-1ACF-4C22-8D45-1622BE56067F}"/>
              </a:ext>
            </a:extLst>
          </p:cNvPr>
          <p:cNvSpPr txBox="1"/>
          <p:nvPr/>
        </p:nvSpPr>
        <p:spPr>
          <a:xfrm>
            <a:off x="7916151" y="85339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snacks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53B77-1D20-4827-9FE4-6B01BD222A8D}"/>
              </a:ext>
            </a:extLst>
          </p:cNvPr>
          <p:cNvSpPr txBox="1"/>
          <p:nvPr/>
        </p:nvSpPr>
        <p:spPr>
          <a:xfrm>
            <a:off x="8615381" y="105446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drinks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48E4A-F313-4608-9181-484B37A92882}"/>
              </a:ext>
            </a:extLst>
          </p:cNvPr>
          <p:cNvSpPr txBox="1"/>
          <p:nvPr/>
        </p:nvSpPr>
        <p:spPr>
          <a:xfrm>
            <a:off x="6605696" y="1802330"/>
            <a:ext cx="310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add(Burger), add(Snack), add(Drink)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AEE24-DA4E-442B-BCCD-166C3EC5D3C0}"/>
              </a:ext>
            </a:extLst>
          </p:cNvPr>
          <p:cNvSpPr txBox="1"/>
          <p:nvPr/>
        </p:nvSpPr>
        <p:spPr>
          <a:xfrm>
            <a:off x="7916151" y="5858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(Lists)</a:t>
            </a:r>
          </a:p>
        </p:txBody>
      </p:sp>
    </p:spTree>
    <p:extLst>
      <p:ext uri="{BB962C8B-B14F-4D97-AF65-F5344CB8AC3E}">
        <p14:creationId xmlns:p14="http://schemas.microsoft.com/office/powerpoint/2010/main" val="287612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81CF-CA99-4CC2-B721-23858FC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by 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B86B4-C5E0-456A-AF1D-0432B92DFEAC}"/>
              </a:ext>
            </a:extLst>
          </p:cNvPr>
          <p:cNvSpPr/>
          <p:nvPr/>
        </p:nvSpPr>
        <p:spPr>
          <a:xfrm>
            <a:off x="7593483" y="3191229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C8583-129F-4D98-8DF0-325E04FA3DCD}"/>
              </a:ext>
            </a:extLst>
          </p:cNvPr>
          <p:cNvSpPr/>
          <p:nvPr/>
        </p:nvSpPr>
        <p:spPr>
          <a:xfrm>
            <a:off x="5620521" y="4106563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Burger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7E6E7-3DBD-4664-A488-344F277580E4}"/>
              </a:ext>
            </a:extLst>
          </p:cNvPr>
          <p:cNvSpPr/>
          <p:nvPr/>
        </p:nvSpPr>
        <p:spPr>
          <a:xfrm>
            <a:off x="7593483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Snack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841B4-9B1F-4E60-BD9D-9D67D656F90E}"/>
              </a:ext>
            </a:extLst>
          </p:cNvPr>
          <p:cNvSpPr/>
          <p:nvPr/>
        </p:nvSpPr>
        <p:spPr>
          <a:xfrm>
            <a:off x="9566445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0BDD93-A1F8-441A-A9E2-33DB38EB9956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8265769" y="3551420"/>
            <a:ext cx="0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CA8C94-83C9-4A2C-9A6C-F01BC4752AA8}"/>
              </a:ext>
            </a:extLst>
          </p:cNvPr>
          <p:cNvCxnSpPr>
            <a:stCxn id="6" idx="0"/>
          </p:cNvCxnSpPr>
          <p:nvPr/>
        </p:nvCxnSpPr>
        <p:spPr>
          <a:xfrm flipV="1">
            <a:off x="6292807" y="3551420"/>
            <a:ext cx="1300676" cy="55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8860C3-C5C7-4724-A797-6DC8A283818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938054" y="3551420"/>
            <a:ext cx="1300677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6AB4A5-FDD4-4A15-97DE-16306A714E59}"/>
              </a:ext>
            </a:extLst>
          </p:cNvPr>
          <p:cNvSpPr txBox="1"/>
          <p:nvPr/>
        </p:nvSpPr>
        <p:spPr>
          <a:xfrm>
            <a:off x="7425809" y="2859518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6B3F-F2D1-48A0-9079-C62EE04F9760}"/>
              </a:ext>
            </a:extLst>
          </p:cNvPr>
          <p:cNvSpPr txBox="1"/>
          <p:nvPr/>
        </p:nvSpPr>
        <p:spPr>
          <a:xfrm>
            <a:off x="7953823" y="284235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2092-252B-4D0B-A612-CF965019770D}"/>
              </a:ext>
            </a:extLst>
          </p:cNvPr>
          <p:cNvSpPr txBox="1"/>
          <p:nvPr/>
        </p:nvSpPr>
        <p:spPr>
          <a:xfrm>
            <a:off x="8682173" y="284772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25BCE-EBA4-4852-85C9-05B910869614}"/>
              </a:ext>
            </a:extLst>
          </p:cNvPr>
          <p:cNvSpPr txBox="1"/>
          <p:nvPr/>
        </p:nvSpPr>
        <p:spPr>
          <a:xfrm>
            <a:off x="9025096" y="4502483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(okay to consider drinks as food)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A4C679-4C5B-4989-81B7-2A18C545E2DB}"/>
              </a:ext>
            </a:extLst>
          </p:cNvPr>
          <p:cNvSpPr/>
          <p:nvPr/>
        </p:nvSpPr>
        <p:spPr>
          <a:xfrm>
            <a:off x="7593481" y="138844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67203-A3AF-41D9-BA63-1A8177F05BCD}"/>
              </a:ext>
            </a:extLst>
          </p:cNvPr>
          <p:cNvSpPr txBox="1"/>
          <p:nvPr/>
        </p:nvSpPr>
        <p:spPr>
          <a:xfrm>
            <a:off x="7202187" y="10687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burgers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48D32-1ACF-4C22-8D45-1622BE56067F}"/>
              </a:ext>
            </a:extLst>
          </p:cNvPr>
          <p:cNvSpPr txBox="1"/>
          <p:nvPr/>
        </p:nvSpPr>
        <p:spPr>
          <a:xfrm>
            <a:off x="7916151" y="85339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snacks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53B77-1D20-4827-9FE4-6B01BD222A8D}"/>
              </a:ext>
            </a:extLst>
          </p:cNvPr>
          <p:cNvSpPr txBox="1"/>
          <p:nvPr/>
        </p:nvSpPr>
        <p:spPr>
          <a:xfrm>
            <a:off x="8615381" y="105446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drinks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48E4A-F313-4608-9181-484B37A92882}"/>
              </a:ext>
            </a:extLst>
          </p:cNvPr>
          <p:cNvSpPr txBox="1"/>
          <p:nvPr/>
        </p:nvSpPr>
        <p:spPr>
          <a:xfrm>
            <a:off x="6605696" y="1802330"/>
            <a:ext cx="310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add(Burger), add(Snack), add(Drink)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AEE24-DA4E-442B-BCCD-166C3EC5D3C0}"/>
              </a:ext>
            </a:extLst>
          </p:cNvPr>
          <p:cNvSpPr txBox="1"/>
          <p:nvPr/>
        </p:nvSpPr>
        <p:spPr>
          <a:xfrm>
            <a:off x="7916151" y="5858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(Lists)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4179C-D420-4782-8A5B-CC3F6BF9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2" y="1388445"/>
            <a:ext cx="6201783" cy="721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EE3449-4328-4F6D-B216-26598221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03" y="2308235"/>
            <a:ext cx="5648325" cy="800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92F01F-E543-47D8-8C33-0CA30ECE9D5E}"/>
              </a:ext>
            </a:extLst>
          </p:cNvPr>
          <p:cNvSpPr txBox="1"/>
          <p:nvPr/>
        </p:nvSpPr>
        <p:spPr>
          <a:xfrm>
            <a:off x="293603" y="3565000"/>
            <a:ext cx="384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to find food efficiently?</a:t>
            </a:r>
          </a:p>
          <a:p>
            <a:r>
              <a:rPr lang="en-GB" dirty="0"/>
              <a:t>Naïve solution: Check all 3 lists</a:t>
            </a:r>
          </a:p>
          <a:p>
            <a:r>
              <a:rPr lang="en-GB" b="1" i="1" u="sng" dirty="0">
                <a:solidFill>
                  <a:srgbClr val="FF0000"/>
                </a:solidFill>
              </a:rPr>
              <a:t>S</a:t>
            </a:r>
            <a:r>
              <a:rPr lang="en-GB" b="1" i="1" u="sng" dirty="0">
                <a:solidFill>
                  <a:srgbClr val="FFC000"/>
                </a:solidFill>
              </a:rPr>
              <a:t>M</a:t>
            </a:r>
            <a:r>
              <a:rPr lang="en-GB" b="1" i="1" u="sng" dirty="0">
                <a:solidFill>
                  <a:srgbClr val="00B050"/>
                </a:solidFill>
              </a:rPr>
              <a:t>A</a:t>
            </a:r>
            <a:r>
              <a:rPr lang="en-GB" b="1" i="1" u="sng" dirty="0">
                <a:solidFill>
                  <a:srgbClr val="00B0F0"/>
                </a:solidFill>
              </a:rPr>
              <a:t>R</a:t>
            </a:r>
            <a:r>
              <a:rPr lang="en-GB" b="1" i="1" u="sng" dirty="0">
                <a:solidFill>
                  <a:srgbClr val="7030A0"/>
                </a:solidFill>
              </a:rPr>
              <a:t>T</a:t>
            </a:r>
            <a:r>
              <a:rPr lang="en-GB" dirty="0"/>
              <a:t> solution: Store a List&lt;Food&gt;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7003DD-DE71-4B3A-BD71-3FBAC6700350}"/>
              </a:ext>
            </a:extLst>
          </p:cNvPr>
          <p:cNvSpPr txBox="1"/>
          <p:nvPr/>
        </p:nvSpPr>
        <p:spPr>
          <a:xfrm>
            <a:off x="8615381" y="7443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allFood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61278-7AFE-4550-A15A-340754456894}"/>
              </a:ext>
            </a:extLst>
          </p:cNvPr>
          <p:cNvSpPr txBox="1"/>
          <p:nvPr/>
        </p:nvSpPr>
        <p:spPr>
          <a:xfrm>
            <a:off x="7233608" y="210111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find(int id)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863FD-2AD0-47F8-A7CC-BED78479680C}"/>
              </a:ext>
            </a:extLst>
          </p:cNvPr>
          <p:cNvSpPr txBox="1"/>
          <p:nvPr/>
        </p:nvSpPr>
        <p:spPr>
          <a:xfrm>
            <a:off x="6672467" y="317354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hasId</a:t>
            </a:r>
            <a:r>
              <a:rPr lang="en-GB" sz="1400" dirty="0"/>
              <a:t>(int)</a:t>
            </a:r>
          </a:p>
        </p:txBody>
      </p:sp>
    </p:spTree>
    <p:extLst>
      <p:ext uri="{BB962C8B-B14F-4D97-AF65-F5344CB8AC3E}">
        <p14:creationId xmlns:p14="http://schemas.microsoft.com/office/powerpoint/2010/main" val="62866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81CF-CA99-4CC2-B721-23858FC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by 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B86B4-C5E0-456A-AF1D-0432B92DFEAC}"/>
              </a:ext>
            </a:extLst>
          </p:cNvPr>
          <p:cNvSpPr/>
          <p:nvPr/>
        </p:nvSpPr>
        <p:spPr>
          <a:xfrm>
            <a:off x="7593483" y="3191229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C8583-129F-4D98-8DF0-325E04FA3DCD}"/>
              </a:ext>
            </a:extLst>
          </p:cNvPr>
          <p:cNvSpPr/>
          <p:nvPr/>
        </p:nvSpPr>
        <p:spPr>
          <a:xfrm>
            <a:off x="5620521" y="4106563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Burger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7E6E7-3DBD-4664-A488-344F277580E4}"/>
              </a:ext>
            </a:extLst>
          </p:cNvPr>
          <p:cNvSpPr/>
          <p:nvPr/>
        </p:nvSpPr>
        <p:spPr>
          <a:xfrm>
            <a:off x="7593483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Snack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841B4-9B1F-4E60-BD9D-9D67D656F90E}"/>
              </a:ext>
            </a:extLst>
          </p:cNvPr>
          <p:cNvSpPr/>
          <p:nvPr/>
        </p:nvSpPr>
        <p:spPr>
          <a:xfrm>
            <a:off x="9566445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0BDD93-A1F8-441A-A9E2-33DB38EB9956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8265769" y="3551420"/>
            <a:ext cx="0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CA8C94-83C9-4A2C-9A6C-F01BC4752AA8}"/>
              </a:ext>
            </a:extLst>
          </p:cNvPr>
          <p:cNvCxnSpPr>
            <a:stCxn id="6" idx="0"/>
          </p:cNvCxnSpPr>
          <p:nvPr/>
        </p:nvCxnSpPr>
        <p:spPr>
          <a:xfrm flipV="1">
            <a:off x="6292807" y="3551420"/>
            <a:ext cx="1300676" cy="55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8860C3-C5C7-4724-A797-6DC8A283818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938054" y="3551420"/>
            <a:ext cx="1300677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6AB4A5-FDD4-4A15-97DE-16306A714E59}"/>
              </a:ext>
            </a:extLst>
          </p:cNvPr>
          <p:cNvSpPr txBox="1"/>
          <p:nvPr/>
        </p:nvSpPr>
        <p:spPr>
          <a:xfrm>
            <a:off x="7425809" y="2859518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6B3F-F2D1-48A0-9079-C62EE04F9760}"/>
              </a:ext>
            </a:extLst>
          </p:cNvPr>
          <p:cNvSpPr txBox="1"/>
          <p:nvPr/>
        </p:nvSpPr>
        <p:spPr>
          <a:xfrm>
            <a:off x="7953823" y="284235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2092-252B-4D0B-A612-CF965019770D}"/>
              </a:ext>
            </a:extLst>
          </p:cNvPr>
          <p:cNvSpPr txBox="1"/>
          <p:nvPr/>
        </p:nvSpPr>
        <p:spPr>
          <a:xfrm>
            <a:off x="8682173" y="284772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25BCE-EBA4-4852-85C9-05B910869614}"/>
              </a:ext>
            </a:extLst>
          </p:cNvPr>
          <p:cNvSpPr txBox="1"/>
          <p:nvPr/>
        </p:nvSpPr>
        <p:spPr>
          <a:xfrm>
            <a:off x="9025096" y="4502483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(okay to consider drinks as food)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A4C679-4C5B-4989-81B7-2A18C545E2DB}"/>
              </a:ext>
            </a:extLst>
          </p:cNvPr>
          <p:cNvSpPr/>
          <p:nvPr/>
        </p:nvSpPr>
        <p:spPr>
          <a:xfrm>
            <a:off x="7593481" y="138844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67203-A3AF-41D9-BA63-1A8177F05BCD}"/>
              </a:ext>
            </a:extLst>
          </p:cNvPr>
          <p:cNvSpPr txBox="1"/>
          <p:nvPr/>
        </p:nvSpPr>
        <p:spPr>
          <a:xfrm>
            <a:off x="7202187" y="10687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burgers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48D32-1ACF-4C22-8D45-1622BE56067F}"/>
              </a:ext>
            </a:extLst>
          </p:cNvPr>
          <p:cNvSpPr txBox="1"/>
          <p:nvPr/>
        </p:nvSpPr>
        <p:spPr>
          <a:xfrm>
            <a:off x="7916151" y="85339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snacks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53B77-1D20-4827-9FE4-6B01BD222A8D}"/>
              </a:ext>
            </a:extLst>
          </p:cNvPr>
          <p:cNvSpPr txBox="1"/>
          <p:nvPr/>
        </p:nvSpPr>
        <p:spPr>
          <a:xfrm>
            <a:off x="8615381" y="105446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drinks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48E4A-F313-4608-9181-484B37A92882}"/>
              </a:ext>
            </a:extLst>
          </p:cNvPr>
          <p:cNvSpPr txBox="1"/>
          <p:nvPr/>
        </p:nvSpPr>
        <p:spPr>
          <a:xfrm>
            <a:off x="6605696" y="1802330"/>
            <a:ext cx="310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add(Burger), add(Snack), add(Drink)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AEE24-DA4E-442B-BCCD-166C3EC5D3C0}"/>
              </a:ext>
            </a:extLst>
          </p:cNvPr>
          <p:cNvSpPr txBox="1"/>
          <p:nvPr/>
        </p:nvSpPr>
        <p:spPr>
          <a:xfrm>
            <a:off x="7916151" y="5858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(Lists)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4179C-D420-4782-8A5B-CC3F6BF9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2" y="1388445"/>
            <a:ext cx="6201783" cy="7216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7003DD-DE71-4B3A-BD71-3FBAC6700350}"/>
              </a:ext>
            </a:extLst>
          </p:cNvPr>
          <p:cNvSpPr txBox="1"/>
          <p:nvPr/>
        </p:nvSpPr>
        <p:spPr>
          <a:xfrm>
            <a:off x="8615381" y="7443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allFood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61278-7AFE-4550-A15A-340754456894}"/>
              </a:ext>
            </a:extLst>
          </p:cNvPr>
          <p:cNvSpPr txBox="1"/>
          <p:nvPr/>
        </p:nvSpPr>
        <p:spPr>
          <a:xfrm>
            <a:off x="7233608" y="210111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find(int id)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863FD-2AD0-47F8-A7CC-BED78479680C}"/>
              </a:ext>
            </a:extLst>
          </p:cNvPr>
          <p:cNvSpPr txBox="1"/>
          <p:nvPr/>
        </p:nvSpPr>
        <p:spPr>
          <a:xfrm>
            <a:off x="6672467" y="317354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hasId</a:t>
            </a:r>
            <a:r>
              <a:rPr lang="en-GB" sz="1400" dirty="0"/>
              <a:t>(int)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E953A0-A9D7-4E9B-B646-E6C6DAD5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2" y="2319278"/>
            <a:ext cx="3619500" cy="3019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4AEF26-2A47-47AA-8CE7-F60BAAEC7890}"/>
              </a:ext>
            </a:extLst>
          </p:cNvPr>
          <p:cNvSpPr txBox="1"/>
          <p:nvPr/>
        </p:nvSpPr>
        <p:spPr>
          <a:xfrm>
            <a:off x="232491" y="5547874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Doesn’t look like you need an Order class up to here</a:t>
            </a:r>
          </a:p>
        </p:txBody>
      </p:sp>
    </p:spTree>
    <p:extLst>
      <p:ext uri="{BB962C8B-B14F-4D97-AF65-F5344CB8AC3E}">
        <p14:creationId xmlns:p14="http://schemas.microsoft.com/office/powerpoint/2010/main" val="370695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81CF-CA99-4CC2-B721-23858FC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by 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B86B4-C5E0-456A-AF1D-0432B92DFEAC}"/>
              </a:ext>
            </a:extLst>
          </p:cNvPr>
          <p:cNvSpPr/>
          <p:nvPr/>
        </p:nvSpPr>
        <p:spPr>
          <a:xfrm>
            <a:off x="7593483" y="3191229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C8583-129F-4D98-8DF0-325E04FA3DCD}"/>
              </a:ext>
            </a:extLst>
          </p:cNvPr>
          <p:cNvSpPr/>
          <p:nvPr/>
        </p:nvSpPr>
        <p:spPr>
          <a:xfrm>
            <a:off x="5620521" y="4106563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Burger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7E6E7-3DBD-4664-A488-344F277580E4}"/>
              </a:ext>
            </a:extLst>
          </p:cNvPr>
          <p:cNvSpPr/>
          <p:nvPr/>
        </p:nvSpPr>
        <p:spPr>
          <a:xfrm>
            <a:off x="7593483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Snack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841B4-9B1F-4E60-BD9D-9D67D656F90E}"/>
              </a:ext>
            </a:extLst>
          </p:cNvPr>
          <p:cNvSpPr/>
          <p:nvPr/>
        </p:nvSpPr>
        <p:spPr>
          <a:xfrm>
            <a:off x="9566445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0BDD93-A1F8-441A-A9E2-33DB38EB9956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8265769" y="3551420"/>
            <a:ext cx="0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CA8C94-83C9-4A2C-9A6C-F01BC4752AA8}"/>
              </a:ext>
            </a:extLst>
          </p:cNvPr>
          <p:cNvCxnSpPr>
            <a:stCxn id="6" idx="0"/>
          </p:cNvCxnSpPr>
          <p:nvPr/>
        </p:nvCxnSpPr>
        <p:spPr>
          <a:xfrm flipV="1">
            <a:off x="6292807" y="3551420"/>
            <a:ext cx="1300676" cy="55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8860C3-C5C7-4724-A797-6DC8A283818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938054" y="3551420"/>
            <a:ext cx="1300677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6AB4A5-FDD4-4A15-97DE-16306A714E59}"/>
              </a:ext>
            </a:extLst>
          </p:cNvPr>
          <p:cNvSpPr txBox="1"/>
          <p:nvPr/>
        </p:nvSpPr>
        <p:spPr>
          <a:xfrm>
            <a:off x="7425809" y="2859518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6B3F-F2D1-48A0-9079-C62EE04F9760}"/>
              </a:ext>
            </a:extLst>
          </p:cNvPr>
          <p:cNvSpPr txBox="1"/>
          <p:nvPr/>
        </p:nvSpPr>
        <p:spPr>
          <a:xfrm>
            <a:off x="7953823" y="284235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2092-252B-4D0B-A612-CF965019770D}"/>
              </a:ext>
            </a:extLst>
          </p:cNvPr>
          <p:cNvSpPr txBox="1"/>
          <p:nvPr/>
        </p:nvSpPr>
        <p:spPr>
          <a:xfrm>
            <a:off x="8682173" y="284772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25BCE-EBA4-4852-85C9-05B910869614}"/>
              </a:ext>
            </a:extLst>
          </p:cNvPr>
          <p:cNvSpPr txBox="1"/>
          <p:nvPr/>
        </p:nvSpPr>
        <p:spPr>
          <a:xfrm>
            <a:off x="9025096" y="4502483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(okay to consider drinks as food)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A4C679-4C5B-4989-81B7-2A18C545E2DB}"/>
              </a:ext>
            </a:extLst>
          </p:cNvPr>
          <p:cNvSpPr/>
          <p:nvPr/>
        </p:nvSpPr>
        <p:spPr>
          <a:xfrm>
            <a:off x="7593481" y="138844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67203-A3AF-41D9-BA63-1A8177F05BCD}"/>
              </a:ext>
            </a:extLst>
          </p:cNvPr>
          <p:cNvSpPr txBox="1"/>
          <p:nvPr/>
        </p:nvSpPr>
        <p:spPr>
          <a:xfrm>
            <a:off x="7202187" y="10687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burgers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48D32-1ACF-4C22-8D45-1622BE56067F}"/>
              </a:ext>
            </a:extLst>
          </p:cNvPr>
          <p:cNvSpPr txBox="1"/>
          <p:nvPr/>
        </p:nvSpPr>
        <p:spPr>
          <a:xfrm>
            <a:off x="7916151" y="85339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snacks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53B77-1D20-4827-9FE4-6B01BD222A8D}"/>
              </a:ext>
            </a:extLst>
          </p:cNvPr>
          <p:cNvSpPr txBox="1"/>
          <p:nvPr/>
        </p:nvSpPr>
        <p:spPr>
          <a:xfrm>
            <a:off x="8615381" y="105446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drinks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48E4A-F313-4608-9181-484B37A92882}"/>
              </a:ext>
            </a:extLst>
          </p:cNvPr>
          <p:cNvSpPr txBox="1"/>
          <p:nvPr/>
        </p:nvSpPr>
        <p:spPr>
          <a:xfrm>
            <a:off x="6605696" y="1802330"/>
            <a:ext cx="310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add(Burger), add(Snack), add(Drink)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AEE24-DA4E-442B-BCCD-166C3EC5D3C0}"/>
              </a:ext>
            </a:extLst>
          </p:cNvPr>
          <p:cNvSpPr txBox="1"/>
          <p:nvPr/>
        </p:nvSpPr>
        <p:spPr>
          <a:xfrm>
            <a:off x="7916151" y="5858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(Lists)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4179C-D420-4782-8A5B-CC3F6BF9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2" y="1388445"/>
            <a:ext cx="6201783" cy="7216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7003DD-DE71-4B3A-BD71-3FBAC6700350}"/>
              </a:ext>
            </a:extLst>
          </p:cNvPr>
          <p:cNvSpPr txBox="1"/>
          <p:nvPr/>
        </p:nvSpPr>
        <p:spPr>
          <a:xfrm>
            <a:off x="8615381" y="7443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allFood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61278-7AFE-4550-A15A-340754456894}"/>
              </a:ext>
            </a:extLst>
          </p:cNvPr>
          <p:cNvSpPr txBox="1"/>
          <p:nvPr/>
        </p:nvSpPr>
        <p:spPr>
          <a:xfrm>
            <a:off x="7233608" y="210111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find(int id)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863FD-2AD0-47F8-A7CC-BED78479680C}"/>
              </a:ext>
            </a:extLst>
          </p:cNvPr>
          <p:cNvSpPr txBox="1"/>
          <p:nvPr/>
        </p:nvSpPr>
        <p:spPr>
          <a:xfrm>
            <a:off x="6672467" y="317354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hasId</a:t>
            </a:r>
            <a:r>
              <a:rPr lang="en-GB" sz="1400" dirty="0"/>
              <a:t>(int)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AEF26-2A47-47AA-8CE7-F60BAAEC7890}"/>
              </a:ext>
            </a:extLst>
          </p:cNvPr>
          <p:cNvSpPr txBox="1"/>
          <p:nvPr/>
        </p:nvSpPr>
        <p:spPr>
          <a:xfrm>
            <a:off x="232491" y="5547874"/>
            <a:ext cx="42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 when you consider the Total line…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8E884-8A42-46E1-8E84-4513BB98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2" y="2202480"/>
            <a:ext cx="3667125" cy="32670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0AD1EAC-0D40-46FB-B805-9A32343AFEFD}"/>
              </a:ext>
            </a:extLst>
          </p:cNvPr>
          <p:cNvSpPr/>
          <p:nvPr/>
        </p:nvSpPr>
        <p:spPr>
          <a:xfrm>
            <a:off x="5620520" y="546955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4C2679-537B-4758-8477-2263A0BA3F38}"/>
              </a:ext>
            </a:extLst>
          </p:cNvPr>
          <p:cNvSpPr txBox="1"/>
          <p:nvPr/>
        </p:nvSpPr>
        <p:spPr>
          <a:xfrm>
            <a:off x="5985669" y="510936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items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F446B-7525-4ECD-B89B-B663E5541AF0}"/>
              </a:ext>
            </a:extLst>
          </p:cNvPr>
          <p:cNvSpPr txBox="1"/>
          <p:nvPr/>
        </p:nvSpPr>
        <p:spPr>
          <a:xfrm>
            <a:off x="5789300" y="5882160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add(int id)</a:t>
            </a:r>
          </a:p>
        </p:txBody>
      </p:sp>
    </p:spTree>
    <p:extLst>
      <p:ext uri="{BB962C8B-B14F-4D97-AF65-F5344CB8AC3E}">
        <p14:creationId xmlns:p14="http://schemas.microsoft.com/office/powerpoint/2010/main" val="21987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81CF-CA99-4CC2-B721-23858FC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by 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B86B4-C5E0-456A-AF1D-0432B92DFEAC}"/>
              </a:ext>
            </a:extLst>
          </p:cNvPr>
          <p:cNvSpPr/>
          <p:nvPr/>
        </p:nvSpPr>
        <p:spPr>
          <a:xfrm>
            <a:off x="7593483" y="3191229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C8583-129F-4D98-8DF0-325E04FA3DCD}"/>
              </a:ext>
            </a:extLst>
          </p:cNvPr>
          <p:cNvSpPr/>
          <p:nvPr/>
        </p:nvSpPr>
        <p:spPr>
          <a:xfrm>
            <a:off x="5620521" y="4106563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Burger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7E6E7-3DBD-4664-A488-344F277580E4}"/>
              </a:ext>
            </a:extLst>
          </p:cNvPr>
          <p:cNvSpPr/>
          <p:nvPr/>
        </p:nvSpPr>
        <p:spPr>
          <a:xfrm>
            <a:off x="7593483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Snack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841B4-9B1F-4E60-BD9D-9D67D656F90E}"/>
              </a:ext>
            </a:extLst>
          </p:cNvPr>
          <p:cNvSpPr/>
          <p:nvPr/>
        </p:nvSpPr>
        <p:spPr>
          <a:xfrm>
            <a:off x="9566445" y="4106562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0BDD93-A1F8-441A-A9E2-33DB38EB9956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8265769" y="3551420"/>
            <a:ext cx="0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CA8C94-83C9-4A2C-9A6C-F01BC4752AA8}"/>
              </a:ext>
            </a:extLst>
          </p:cNvPr>
          <p:cNvCxnSpPr>
            <a:stCxn id="6" idx="0"/>
          </p:cNvCxnSpPr>
          <p:nvPr/>
        </p:nvCxnSpPr>
        <p:spPr>
          <a:xfrm flipV="1">
            <a:off x="6292807" y="3551420"/>
            <a:ext cx="1300676" cy="55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8860C3-C5C7-4724-A797-6DC8A283818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938054" y="3551420"/>
            <a:ext cx="1300677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6AB4A5-FDD4-4A15-97DE-16306A714E59}"/>
              </a:ext>
            </a:extLst>
          </p:cNvPr>
          <p:cNvSpPr txBox="1"/>
          <p:nvPr/>
        </p:nvSpPr>
        <p:spPr>
          <a:xfrm>
            <a:off x="7425809" y="2859518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B6B3F-F2D1-48A0-9079-C62EE04F9760}"/>
              </a:ext>
            </a:extLst>
          </p:cNvPr>
          <p:cNvSpPr txBox="1"/>
          <p:nvPr/>
        </p:nvSpPr>
        <p:spPr>
          <a:xfrm>
            <a:off x="7953823" y="284235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2092-252B-4D0B-A612-CF965019770D}"/>
              </a:ext>
            </a:extLst>
          </p:cNvPr>
          <p:cNvSpPr txBox="1"/>
          <p:nvPr/>
        </p:nvSpPr>
        <p:spPr>
          <a:xfrm>
            <a:off x="8682173" y="284772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25BCE-EBA4-4852-85C9-05B910869614}"/>
              </a:ext>
            </a:extLst>
          </p:cNvPr>
          <p:cNvSpPr txBox="1"/>
          <p:nvPr/>
        </p:nvSpPr>
        <p:spPr>
          <a:xfrm>
            <a:off x="9025096" y="4502483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(okay to consider drinks as food)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A4C679-4C5B-4989-81B7-2A18C545E2DB}"/>
              </a:ext>
            </a:extLst>
          </p:cNvPr>
          <p:cNvSpPr/>
          <p:nvPr/>
        </p:nvSpPr>
        <p:spPr>
          <a:xfrm>
            <a:off x="7593481" y="138844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67203-A3AF-41D9-BA63-1A8177F05BCD}"/>
              </a:ext>
            </a:extLst>
          </p:cNvPr>
          <p:cNvSpPr txBox="1"/>
          <p:nvPr/>
        </p:nvSpPr>
        <p:spPr>
          <a:xfrm>
            <a:off x="7202187" y="10687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burgers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48D32-1ACF-4C22-8D45-1622BE56067F}"/>
              </a:ext>
            </a:extLst>
          </p:cNvPr>
          <p:cNvSpPr txBox="1"/>
          <p:nvPr/>
        </p:nvSpPr>
        <p:spPr>
          <a:xfrm>
            <a:off x="7916151" y="85339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snacks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53B77-1D20-4827-9FE4-6B01BD222A8D}"/>
              </a:ext>
            </a:extLst>
          </p:cNvPr>
          <p:cNvSpPr txBox="1"/>
          <p:nvPr/>
        </p:nvSpPr>
        <p:spPr>
          <a:xfrm>
            <a:off x="8615381" y="105446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drinks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48E4A-F313-4608-9181-484B37A92882}"/>
              </a:ext>
            </a:extLst>
          </p:cNvPr>
          <p:cNvSpPr txBox="1"/>
          <p:nvPr/>
        </p:nvSpPr>
        <p:spPr>
          <a:xfrm>
            <a:off x="6605696" y="1802330"/>
            <a:ext cx="419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add(Burger), add(Snack), add(Drink), add(Combo)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AEE24-DA4E-442B-BCCD-166C3EC5D3C0}"/>
              </a:ext>
            </a:extLst>
          </p:cNvPr>
          <p:cNvSpPr txBox="1"/>
          <p:nvPr/>
        </p:nvSpPr>
        <p:spPr>
          <a:xfrm>
            <a:off x="7916151" y="5858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(Lists)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7003DD-DE71-4B3A-BD71-3FBAC6700350}"/>
              </a:ext>
            </a:extLst>
          </p:cNvPr>
          <p:cNvSpPr txBox="1"/>
          <p:nvPr/>
        </p:nvSpPr>
        <p:spPr>
          <a:xfrm>
            <a:off x="8615381" y="7443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allFood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61278-7AFE-4550-A15A-340754456894}"/>
              </a:ext>
            </a:extLst>
          </p:cNvPr>
          <p:cNvSpPr txBox="1"/>
          <p:nvPr/>
        </p:nvSpPr>
        <p:spPr>
          <a:xfrm>
            <a:off x="7233608" y="210111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find(int id)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863FD-2AD0-47F8-A7CC-BED78479680C}"/>
              </a:ext>
            </a:extLst>
          </p:cNvPr>
          <p:cNvSpPr txBox="1"/>
          <p:nvPr/>
        </p:nvSpPr>
        <p:spPr>
          <a:xfrm>
            <a:off x="6672467" y="317354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hasId</a:t>
            </a:r>
            <a:r>
              <a:rPr lang="en-GB" sz="1400" dirty="0"/>
              <a:t>(int)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AD1EAC-0D40-46FB-B805-9A32343AFEFD}"/>
              </a:ext>
            </a:extLst>
          </p:cNvPr>
          <p:cNvSpPr/>
          <p:nvPr/>
        </p:nvSpPr>
        <p:spPr>
          <a:xfrm>
            <a:off x="5620520" y="546955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4C2679-537B-4758-8477-2263A0BA3F38}"/>
              </a:ext>
            </a:extLst>
          </p:cNvPr>
          <p:cNvSpPr txBox="1"/>
          <p:nvPr/>
        </p:nvSpPr>
        <p:spPr>
          <a:xfrm>
            <a:off x="5985669" y="510936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items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F446B-7525-4ECD-B89B-B663E5541AF0}"/>
              </a:ext>
            </a:extLst>
          </p:cNvPr>
          <p:cNvSpPr txBox="1"/>
          <p:nvPr/>
        </p:nvSpPr>
        <p:spPr>
          <a:xfrm>
            <a:off x="5789300" y="5882160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add(int 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2D295D-FA5D-4095-AF12-38EC262F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9" y="1377950"/>
            <a:ext cx="6424073" cy="604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E5A357-8457-4AE0-A8CB-4B95BEE6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89" y="2080266"/>
            <a:ext cx="2902954" cy="21397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34B08A-045E-41B8-99BD-C9BB136368E2}"/>
              </a:ext>
            </a:extLst>
          </p:cNvPr>
          <p:cNvSpPr txBox="1"/>
          <p:nvPr/>
        </p:nvSpPr>
        <p:spPr>
          <a:xfrm>
            <a:off x="172995" y="4413522"/>
            <a:ext cx="4998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Combo is obviously a Food</a:t>
            </a:r>
          </a:p>
          <a:p>
            <a:r>
              <a:rPr lang="en-GB" dirty="0"/>
              <a:t>Food might not be as good a name as “Item”</a:t>
            </a:r>
            <a:br>
              <a:rPr lang="en-GB" dirty="0"/>
            </a:br>
            <a:r>
              <a:rPr lang="en-GB" dirty="0"/>
              <a:t>but it’s fine for now, change later if have time</a:t>
            </a:r>
            <a:br>
              <a:rPr lang="en-GB" dirty="0"/>
            </a:br>
            <a:r>
              <a:rPr lang="en-GB" dirty="0"/>
              <a:t>(No big deal)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642AED-EBDD-4595-B947-5409E5EC5635}"/>
              </a:ext>
            </a:extLst>
          </p:cNvPr>
          <p:cNvSpPr/>
          <p:nvPr/>
        </p:nvSpPr>
        <p:spPr>
          <a:xfrm>
            <a:off x="8289482" y="5469555"/>
            <a:ext cx="1344571" cy="36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Combo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7AF409-C611-4AC6-A8A4-4F0BFBBB6704}"/>
              </a:ext>
            </a:extLst>
          </p:cNvPr>
          <p:cNvSpPr txBox="1"/>
          <p:nvPr/>
        </p:nvSpPr>
        <p:spPr>
          <a:xfrm>
            <a:off x="8963061" y="5142050"/>
            <a:ext cx="177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burger, snack, drink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58C6EC-425A-4A5B-99DF-A60CEF9EA8B9}"/>
              </a:ext>
            </a:extLst>
          </p:cNvPr>
          <p:cNvSpPr txBox="1"/>
          <p:nvPr/>
        </p:nvSpPr>
        <p:spPr>
          <a:xfrm>
            <a:off x="7357347" y="5895634"/>
            <a:ext cx="3491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Combo(menu, </a:t>
            </a:r>
            <a:r>
              <a:rPr lang="en-GB" sz="1400" dirty="0" err="1"/>
              <a:t>burgerId</a:t>
            </a:r>
            <a:r>
              <a:rPr lang="en-GB" sz="1400" dirty="0"/>
              <a:t>, </a:t>
            </a:r>
            <a:r>
              <a:rPr lang="en-GB" sz="1400" dirty="0" err="1"/>
              <a:t>snackId</a:t>
            </a:r>
            <a:r>
              <a:rPr lang="en-GB" sz="1400" dirty="0"/>
              <a:t>, </a:t>
            </a:r>
            <a:r>
              <a:rPr lang="en-GB" sz="1400" dirty="0" err="1"/>
              <a:t>drinkId</a:t>
            </a:r>
            <a:r>
              <a:rPr lang="en-GB" sz="1400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88DDD3-1266-4486-B74F-BD85D1F443EA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8682173" y="3551420"/>
            <a:ext cx="279595" cy="191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48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627</Words>
  <Application>Microsoft Macintosh PowerPoint</Application>
  <PresentationFormat>Widescreen</PresentationFormat>
  <Paragraphs>196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Practical Lab</vt:lpstr>
      <vt:lpstr>PowerPoint Presentation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Step by Step</vt:lpstr>
      <vt:lpstr>Improvements</vt:lpstr>
      <vt:lpstr>Improvements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Lab</dc:title>
  <dc:creator>s10122326@connect.np.edu.sg</dc:creator>
  <cp:lastModifiedBy>Jeremy Lim Yu Xuan</cp:lastModifiedBy>
  <cp:revision>21</cp:revision>
  <dcterms:created xsi:type="dcterms:W3CDTF">2018-10-04T13:33:57Z</dcterms:created>
  <dcterms:modified xsi:type="dcterms:W3CDTF">2018-10-05T04:44:12Z</dcterms:modified>
</cp:coreProperties>
</file>