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80" r:id="rId14"/>
    <p:sldId id="268" r:id="rId15"/>
    <p:sldId id="269" r:id="rId16"/>
    <p:sldId id="271" r:id="rId17"/>
    <p:sldId id="270" r:id="rId18"/>
    <p:sldId id="272" r:id="rId19"/>
    <p:sldId id="273" r:id="rId20"/>
    <p:sldId id="279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8" autoAdjust="0"/>
    <p:restoredTop sz="90081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48D37-8CA3-3745-B37C-DCEEB5285FE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0633D-9655-094A-BCF2-1F0CD1E22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B does not override one and two, it will use A’s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0633D-9655-094A-BCF2-1F0CD1E22F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B overrides one and two, it will use its own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0633D-9655-094A-BCF2-1F0CD1E22F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Equivalent to A </a:t>
            </a:r>
            <a:r>
              <a:rPr lang="en-GB" dirty="0" err="1"/>
              <a:t>a</a:t>
            </a:r>
            <a:r>
              <a:rPr lang="en-GB" dirty="0"/>
              <a:t> = new B();</a:t>
            </a:r>
          </a:p>
          <a:p>
            <a:r>
              <a:rPr lang="en-GB" dirty="0"/>
              <a:t>Since a is stored as type A but initialised as type B, it has A’s methods but B’s implementation.</a:t>
            </a:r>
          </a:p>
          <a:p>
            <a:r>
              <a:rPr lang="en-GB" dirty="0"/>
              <a:t>Note that three is inaccessible as A does not have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0633D-9655-094A-BCF2-1F0CD1E22F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“correct” way to implement in the OO-sense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0633D-9655-094A-BCF2-1F0CD1E22F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5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85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91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489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4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84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8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02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6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28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A61A-0028-4154-ACCD-3969618A410E}" type="datetimeFigureOut">
              <a:rPr lang="en-GB" smtClean="0"/>
              <a:t>2018-08-31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EF9645-7E7A-4405-98D1-C8C7A94ED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2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20B2-8B04-4570-8D6E-8E46DF7DF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C4A4B-320B-4DFC-9DD9-8A18B0346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Prepared by TA Jeremy Lim</a:t>
            </a:r>
          </a:p>
        </p:txBody>
      </p:sp>
    </p:spTree>
    <p:extLst>
      <p:ext uri="{BB962C8B-B14F-4D97-AF65-F5344CB8AC3E}">
        <p14:creationId xmlns:p14="http://schemas.microsoft.com/office/powerpoint/2010/main" val="177063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42C-C2A9-4EF1-BD68-256282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4230D-21B8-4DA9-9E7E-F8C044D5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39" y="1422611"/>
            <a:ext cx="8596312" cy="382515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7B77D2-9B1E-47EA-A8E3-F069C08E8BAD}"/>
              </a:ext>
            </a:extLst>
          </p:cNvPr>
          <p:cNvCxnSpPr/>
          <p:nvPr/>
        </p:nvCxnSpPr>
        <p:spPr>
          <a:xfrm>
            <a:off x="5832391" y="2611400"/>
            <a:ext cx="5436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7B92AD-1224-43E9-BC18-9001B7E4CBAC}"/>
              </a:ext>
            </a:extLst>
          </p:cNvPr>
          <p:cNvCxnSpPr>
            <a:cxnSpLocks/>
          </p:cNvCxnSpPr>
          <p:nvPr/>
        </p:nvCxnSpPr>
        <p:spPr>
          <a:xfrm flipH="1">
            <a:off x="3155092" y="3628773"/>
            <a:ext cx="5890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B6970C-E6AE-4910-A0E3-06815750A021}"/>
              </a:ext>
            </a:extLst>
          </p:cNvPr>
          <p:cNvSpPr txBox="1"/>
          <p:nvPr/>
        </p:nvSpPr>
        <p:spPr>
          <a:xfrm>
            <a:off x="3768810" y="344912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Why is this okay?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ADD37-E185-421C-811B-8CC2AFECAC0B}"/>
              </a:ext>
            </a:extLst>
          </p:cNvPr>
          <p:cNvSpPr txBox="1"/>
          <p:nvPr/>
        </p:nvSpPr>
        <p:spPr>
          <a:xfrm>
            <a:off x="504634" y="5142481"/>
            <a:ext cx="751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abstraction barrier sits between the implementer (P) and the user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(user of the implementer, Q)</a:t>
            </a:r>
          </a:p>
        </p:txBody>
      </p:sp>
    </p:spTree>
    <p:extLst>
      <p:ext uri="{BB962C8B-B14F-4D97-AF65-F5344CB8AC3E}">
        <p14:creationId xmlns:p14="http://schemas.microsoft.com/office/powerpoint/2010/main" val="9700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9134-446B-4512-933F-D3B72332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5E2D7E-64AA-47E4-8418-2329F54B2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780" y="1930400"/>
            <a:ext cx="7343775" cy="2124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D1920B-7081-4890-BF3A-4D4784233A22}"/>
              </a:ext>
            </a:extLst>
          </p:cNvPr>
          <p:cNvSpPr txBox="1"/>
          <p:nvPr/>
        </p:nvSpPr>
        <p:spPr>
          <a:xfrm>
            <a:off x="3925329" y="3976348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It depends.</a:t>
            </a:r>
          </a:p>
          <a:p>
            <a:r>
              <a:rPr lang="en-GB" dirty="0">
                <a:solidFill>
                  <a:srgbClr val="FF0000"/>
                </a:solidFill>
              </a:rPr>
              <a:t>F/F/F/T/F/F/F/T</a:t>
            </a:r>
          </a:p>
          <a:p>
            <a:r>
              <a:rPr lang="en-GB" dirty="0">
                <a:solidFill>
                  <a:srgbClr val="FF0000"/>
                </a:solidFill>
              </a:rPr>
              <a:t>T/T/T/T/T/T/T/T</a:t>
            </a:r>
          </a:p>
        </p:txBody>
      </p:sp>
    </p:spTree>
    <p:extLst>
      <p:ext uri="{BB962C8B-B14F-4D97-AF65-F5344CB8AC3E}">
        <p14:creationId xmlns:p14="http://schemas.microsoft.com/office/powerpoint/2010/main" val="150939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6D27-49B6-49ED-AB5E-355C8BF6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polymorphism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84989-C61B-48D6-ACC3-84AA9D44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30" y="1813740"/>
            <a:ext cx="2328348" cy="2071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CAC3F6-8858-4180-ABC5-82779EE77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552" y="2468476"/>
            <a:ext cx="2580231" cy="96052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805EB5-6225-42CF-B1F8-C52FADAA3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58566"/>
              </p:ext>
            </p:extLst>
          </p:nvPr>
        </p:nvGraphicFramePr>
        <p:xfrm>
          <a:off x="7131221" y="985116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925DAD-2D99-484D-B5D4-B6A6C6118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66999"/>
              </p:ext>
            </p:extLst>
          </p:nvPr>
        </p:nvGraphicFramePr>
        <p:xfrm>
          <a:off x="7131221" y="2843992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8750EA-D9B0-4240-ADD6-97CDAA578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15843"/>
              </p:ext>
            </p:extLst>
          </p:nvPr>
        </p:nvGraphicFramePr>
        <p:xfrm>
          <a:off x="9113335" y="985116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548D15-A12E-4082-87B1-4C0066FE1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67327"/>
              </p:ext>
            </p:extLst>
          </p:nvPr>
        </p:nvGraphicFramePr>
        <p:xfrm>
          <a:off x="9113335" y="2843992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E5E16E-7130-4E81-99C7-9BCE20E1957C}"/>
              </a:ext>
            </a:extLst>
          </p:cNvPr>
          <p:cNvCxnSpPr/>
          <p:nvPr/>
        </p:nvCxnSpPr>
        <p:spPr>
          <a:xfrm>
            <a:off x="8361405" y="1565190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057115-B64E-4C96-8DA4-A2E58BD83F67}"/>
              </a:ext>
            </a:extLst>
          </p:cNvPr>
          <p:cNvCxnSpPr/>
          <p:nvPr/>
        </p:nvCxnSpPr>
        <p:spPr>
          <a:xfrm>
            <a:off x="8361405" y="1930400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EE573E-2D1F-48FE-BCE5-744D34A3EBFD}"/>
              </a:ext>
            </a:extLst>
          </p:cNvPr>
          <p:cNvCxnSpPr>
            <a:cxnSpLocks/>
          </p:cNvCxnSpPr>
          <p:nvPr/>
        </p:nvCxnSpPr>
        <p:spPr>
          <a:xfrm flipV="1">
            <a:off x="8361405" y="1565190"/>
            <a:ext cx="751930" cy="1863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1BF242-90AD-460C-AC28-16FB36A77A5F}"/>
              </a:ext>
            </a:extLst>
          </p:cNvPr>
          <p:cNvCxnSpPr>
            <a:cxnSpLocks/>
          </p:cNvCxnSpPr>
          <p:nvPr/>
        </p:nvCxnSpPr>
        <p:spPr>
          <a:xfrm flipV="1">
            <a:off x="8361405" y="1930400"/>
            <a:ext cx="751930" cy="1843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B80350-FE13-4558-B828-E2788337E276}"/>
              </a:ext>
            </a:extLst>
          </p:cNvPr>
          <p:cNvCxnSpPr/>
          <p:nvPr/>
        </p:nvCxnSpPr>
        <p:spPr>
          <a:xfrm>
            <a:off x="8361405" y="4119604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6D27-49B6-49ED-AB5E-355C8BF6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polymorphism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C3F6-8858-4180-ABC5-82779EE7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52" y="2468476"/>
            <a:ext cx="2580231" cy="96052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805EB5-6225-42CF-B1F8-C52FADAA3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31221" y="985116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925DAD-2D99-484D-B5D4-B6A6C6118D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31221" y="2843992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8750EA-D9B0-4240-ADD6-97CDAA578D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13335" y="985116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548D15-A12E-4082-87B1-4C0066FE17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13335" y="2843992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E5E16E-7130-4E81-99C7-9BCE20E1957C}"/>
              </a:ext>
            </a:extLst>
          </p:cNvPr>
          <p:cNvCxnSpPr/>
          <p:nvPr/>
        </p:nvCxnSpPr>
        <p:spPr>
          <a:xfrm>
            <a:off x="8361405" y="1565190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057115-B64E-4C96-8DA4-A2E58BD83F67}"/>
              </a:ext>
            </a:extLst>
          </p:cNvPr>
          <p:cNvCxnSpPr/>
          <p:nvPr/>
        </p:nvCxnSpPr>
        <p:spPr>
          <a:xfrm>
            <a:off x="8361405" y="1930400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EE573E-2D1F-48FE-BCE5-744D34A3EBFD}"/>
              </a:ext>
            </a:extLst>
          </p:cNvPr>
          <p:cNvCxnSpPr>
            <a:cxnSpLocks/>
          </p:cNvCxnSpPr>
          <p:nvPr/>
        </p:nvCxnSpPr>
        <p:spPr>
          <a:xfrm>
            <a:off x="8361405" y="3429000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1BF242-90AD-460C-AC28-16FB36A77A5F}"/>
              </a:ext>
            </a:extLst>
          </p:cNvPr>
          <p:cNvCxnSpPr>
            <a:cxnSpLocks/>
          </p:cNvCxnSpPr>
          <p:nvPr/>
        </p:nvCxnSpPr>
        <p:spPr>
          <a:xfrm>
            <a:off x="8361405" y="3774302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B80350-FE13-4558-B828-E2788337E276}"/>
              </a:ext>
            </a:extLst>
          </p:cNvPr>
          <p:cNvCxnSpPr/>
          <p:nvPr/>
        </p:nvCxnSpPr>
        <p:spPr>
          <a:xfrm>
            <a:off x="8361405" y="4119604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8B09D0D-3EF3-4288-9FB7-EEFE532B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0" y="1628484"/>
            <a:ext cx="2416897" cy="26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7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6D27-49B6-49ED-AB5E-355C8BF6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polymorphism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C3F6-8858-4180-ABC5-82779EE7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52" y="2468476"/>
            <a:ext cx="2580231" cy="96052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805EB5-6225-42CF-B1F8-C52FADAA37A5}"/>
              </a:ext>
            </a:extLst>
          </p:cNvPr>
          <p:cNvGraphicFramePr>
            <a:graphicFrameLocks noGrp="1"/>
          </p:cNvGraphicFramePr>
          <p:nvPr/>
        </p:nvGraphicFramePr>
        <p:xfrm>
          <a:off x="7131221" y="985116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925DAD-2D99-484D-B5D4-B6A6C6118DDB}"/>
              </a:ext>
            </a:extLst>
          </p:cNvPr>
          <p:cNvGraphicFramePr>
            <a:graphicFrameLocks noGrp="1"/>
          </p:cNvGraphicFramePr>
          <p:nvPr/>
        </p:nvGraphicFramePr>
        <p:xfrm>
          <a:off x="7131221" y="2843992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8750EA-D9B0-4240-ADD6-97CDAA578D6D}"/>
              </a:ext>
            </a:extLst>
          </p:cNvPr>
          <p:cNvGraphicFramePr>
            <a:graphicFrameLocks noGrp="1"/>
          </p:cNvGraphicFramePr>
          <p:nvPr/>
        </p:nvGraphicFramePr>
        <p:xfrm>
          <a:off x="9113335" y="985116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548D15-A12E-4082-87B1-4C0066FE1775}"/>
              </a:ext>
            </a:extLst>
          </p:cNvPr>
          <p:cNvGraphicFramePr>
            <a:graphicFrameLocks noGrp="1"/>
          </p:cNvGraphicFramePr>
          <p:nvPr/>
        </p:nvGraphicFramePr>
        <p:xfrm>
          <a:off x="9113335" y="2843992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E5E16E-7130-4E81-99C7-9BCE20E1957C}"/>
              </a:ext>
            </a:extLst>
          </p:cNvPr>
          <p:cNvCxnSpPr/>
          <p:nvPr/>
        </p:nvCxnSpPr>
        <p:spPr>
          <a:xfrm>
            <a:off x="8361405" y="1565190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057115-B64E-4C96-8DA4-A2E58BD83F67}"/>
              </a:ext>
            </a:extLst>
          </p:cNvPr>
          <p:cNvCxnSpPr/>
          <p:nvPr/>
        </p:nvCxnSpPr>
        <p:spPr>
          <a:xfrm>
            <a:off x="8361405" y="1930400"/>
            <a:ext cx="7519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EE573E-2D1F-48FE-BCE5-744D34A3EBFD}"/>
              </a:ext>
            </a:extLst>
          </p:cNvPr>
          <p:cNvCxnSpPr/>
          <p:nvPr/>
        </p:nvCxnSpPr>
        <p:spPr>
          <a:xfrm>
            <a:off x="8361405" y="3429000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1BF242-90AD-460C-AC28-16FB36A77A5F}"/>
              </a:ext>
            </a:extLst>
          </p:cNvPr>
          <p:cNvCxnSpPr/>
          <p:nvPr/>
        </p:nvCxnSpPr>
        <p:spPr>
          <a:xfrm>
            <a:off x="8361405" y="3774302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B80350-FE13-4558-B828-E2788337E276}"/>
              </a:ext>
            </a:extLst>
          </p:cNvPr>
          <p:cNvCxnSpPr/>
          <p:nvPr/>
        </p:nvCxnSpPr>
        <p:spPr>
          <a:xfrm>
            <a:off x="8361405" y="4119604"/>
            <a:ext cx="7519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E1E258-2DB3-4E16-9B67-5EFB20B6170E}"/>
              </a:ext>
            </a:extLst>
          </p:cNvPr>
          <p:cNvCxnSpPr>
            <a:cxnSpLocks/>
          </p:cNvCxnSpPr>
          <p:nvPr/>
        </p:nvCxnSpPr>
        <p:spPr>
          <a:xfrm flipH="1">
            <a:off x="6153666" y="2755558"/>
            <a:ext cx="5496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EDDFBB1-AE31-41F1-8B16-768235C5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00" y="1628484"/>
            <a:ext cx="2416897" cy="26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9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6D27-49B6-49ED-AB5E-355C8BF6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polymorphism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C3F6-8858-4180-ABC5-82779EE7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52" y="2468476"/>
            <a:ext cx="2580231" cy="96052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805EB5-6225-42CF-B1F8-C52FADAA37A5}"/>
              </a:ext>
            </a:extLst>
          </p:cNvPr>
          <p:cNvGraphicFramePr>
            <a:graphicFrameLocks noGrp="1"/>
          </p:cNvGraphicFramePr>
          <p:nvPr/>
        </p:nvGraphicFramePr>
        <p:xfrm>
          <a:off x="7131221" y="985116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925DAD-2D99-484D-B5D4-B6A6C6118DDB}"/>
              </a:ext>
            </a:extLst>
          </p:cNvPr>
          <p:cNvGraphicFramePr>
            <a:graphicFrameLocks noGrp="1"/>
          </p:cNvGraphicFramePr>
          <p:nvPr/>
        </p:nvGraphicFramePr>
        <p:xfrm>
          <a:off x="7131221" y="2843992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8750EA-D9B0-4240-ADD6-97CDAA578D6D}"/>
              </a:ext>
            </a:extLst>
          </p:cNvPr>
          <p:cNvGraphicFramePr>
            <a:graphicFrameLocks noGrp="1"/>
          </p:cNvGraphicFramePr>
          <p:nvPr/>
        </p:nvGraphicFramePr>
        <p:xfrm>
          <a:off x="9113335" y="985116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548D15-A12E-4082-87B1-4C0066FE1775}"/>
              </a:ext>
            </a:extLst>
          </p:cNvPr>
          <p:cNvGraphicFramePr>
            <a:graphicFrameLocks noGrp="1"/>
          </p:cNvGraphicFramePr>
          <p:nvPr/>
        </p:nvGraphicFramePr>
        <p:xfrm>
          <a:off x="9113335" y="2843992"/>
          <a:ext cx="1551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59">
                  <a:extLst>
                    <a:ext uri="{9D8B030D-6E8A-4147-A177-3AD203B41FA5}">
                      <a16:colId xmlns:a16="http://schemas.microsoft.com/office/drawing/2014/main" val="211239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B’s </a:t>
                      </a:r>
                      <a:r>
                        <a:rPr lang="en-GB" dirty="0" err="1"/>
                        <a:t>Impl</a:t>
                      </a:r>
                      <a:r>
                        <a:rPr lang="en-GB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5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6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6350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E5E16E-7130-4E81-99C7-9BCE20E1957C}"/>
              </a:ext>
            </a:extLst>
          </p:cNvPr>
          <p:cNvCxnSpPr>
            <a:cxnSpLocks/>
          </p:cNvCxnSpPr>
          <p:nvPr/>
        </p:nvCxnSpPr>
        <p:spPr>
          <a:xfrm>
            <a:off x="8361405" y="1565190"/>
            <a:ext cx="751930" cy="1863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057115-B64E-4C96-8DA4-A2E58BD83F67}"/>
              </a:ext>
            </a:extLst>
          </p:cNvPr>
          <p:cNvCxnSpPr>
            <a:cxnSpLocks/>
          </p:cNvCxnSpPr>
          <p:nvPr/>
        </p:nvCxnSpPr>
        <p:spPr>
          <a:xfrm>
            <a:off x="8361405" y="1930400"/>
            <a:ext cx="751930" cy="18919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E1E258-2DB3-4E16-9B67-5EFB20B6170E}"/>
              </a:ext>
            </a:extLst>
          </p:cNvPr>
          <p:cNvCxnSpPr>
            <a:cxnSpLocks/>
          </p:cNvCxnSpPr>
          <p:nvPr/>
        </p:nvCxnSpPr>
        <p:spPr>
          <a:xfrm flipH="1">
            <a:off x="6158692" y="3093309"/>
            <a:ext cx="5496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AF9CAD5-4522-4D33-A06D-7E8B2EEE8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0" y="1628484"/>
            <a:ext cx="2416897" cy="26988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392E2E4-93BF-4F80-9A22-2A412B95B1D6}"/>
              </a:ext>
            </a:extLst>
          </p:cNvPr>
          <p:cNvSpPr/>
          <p:nvPr/>
        </p:nvSpPr>
        <p:spPr>
          <a:xfrm>
            <a:off x="7041651" y="858981"/>
            <a:ext cx="591322" cy="5913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292FA1-4BB1-4A08-A3FA-6E2A1974BB20}"/>
              </a:ext>
            </a:extLst>
          </p:cNvPr>
          <p:cNvSpPr/>
          <p:nvPr/>
        </p:nvSpPr>
        <p:spPr>
          <a:xfrm>
            <a:off x="3556721" y="2830390"/>
            <a:ext cx="591322" cy="5913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86D3DB-1782-42AC-A2D1-456C2053003A}"/>
              </a:ext>
            </a:extLst>
          </p:cNvPr>
          <p:cNvSpPr/>
          <p:nvPr/>
        </p:nvSpPr>
        <p:spPr>
          <a:xfrm>
            <a:off x="4638760" y="2432776"/>
            <a:ext cx="1157376" cy="59132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B3A12C-D802-4069-B176-0CC54B9C0FA2}"/>
              </a:ext>
            </a:extLst>
          </p:cNvPr>
          <p:cNvSpPr/>
          <p:nvPr/>
        </p:nvSpPr>
        <p:spPr>
          <a:xfrm>
            <a:off x="9008191" y="2728437"/>
            <a:ext cx="664269" cy="59132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2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6E4-C881-4AE7-A2A9-9441C257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9920E2-B127-40B6-B686-500B71A04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400581"/>
            <a:ext cx="6584324" cy="3616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2C786-3367-4189-BBC5-CAD33B7B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24" y="2223204"/>
            <a:ext cx="3869982" cy="25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3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6E4-C881-4AE7-A2A9-9441C257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9920E2-B127-40B6-B686-500B71A04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400581"/>
            <a:ext cx="6584324" cy="3616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2C786-3367-4189-BBC5-CAD33B7B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24" y="2223204"/>
            <a:ext cx="3869982" cy="2544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E29B3-BD5B-4BAA-BCDF-77F299902C4A}"/>
              </a:ext>
            </a:extLst>
          </p:cNvPr>
          <p:cNvSpPr txBox="1"/>
          <p:nvPr/>
        </p:nvSpPr>
        <p:spPr>
          <a:xfrm>
            <a:off x="3649540" y="3135180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Error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f(int) = f(int)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E1A96-C0F3-4B3B-B3E6-32A189EE513C}"/>
              </a:ext>
            </a:extLst>
          </p:cNvPr>
          <p:cNvSpPr txBox="1"/>
          <p:nvPr/>
        </p:nvSpPr>
        <p:spPr>
          <a:xfrm>
            <a:off x="3649540" y="4031716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Error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Can’t decide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which to 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3B262-D77B-4B84-A130-4530A1938648}"/>
              </a:ext>
            </a:extLst>
          </p:cNvPr>
          <p:cNvSpPr txBox="1"/>
          <p:nvPr/>
        </p:nvSpPr>
        <p:spPr>
          <a:xfrm>
            <a:off x="7937335" y="2388267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Error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Can’t decide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what to return</a:t>
            </a:r>
          </a:p>
        </p:txBody>
      </p:sp>
    </p:spTree>
    <p:extLst>
      <p:ext uri="{BB962C8B-B14F-4D97-AF65-F5344CB8AC3E}">
        <p14:creationId xmlns:p14="http://schemas.microsoft.com/office/powerpoint/2010/main" val="273817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B6CD-A486-4D12-9278-840950F0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5A3A60-7CD0-4406-8E3F-1430A8DD6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1425"/>
            <a:ext cx="8596312" cy="37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8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5A4C-0307-478B-8145-75A16A12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9D3EA-78C2-4AB5-8559-7B2640D4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713" y="1352378"/>
            <a:ext cx="5950135" cy="50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2727-0A07-4B07-8D57-32B42C3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6F8FB-37DA-4D33-9E02-1836A4E02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538" y="488307"/>
            <a:ext cx="8318386" cy="60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5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5A4C-0307-478B-8145-75A16A12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9D3EA-78C2-4AB5-8559-7B2640D4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713" y="1352378"/>
            <a:ext cx="5950135" cy="50181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1217E4-8287-4B76-BBD0-2779E8EEFED4}"/>
              </a:ext>
            </a:extLst>
          </p:cNvPr>
          <p:cNvCxnSpPr>
            <a:cxnSpLocks/>
          </p:cNvCxnSpPr>
          <p:nvPr/>
        </p:nvCxnSpPr>
        <p:spPr>
          <a:xfrm>
            <a:off x="4412974" y="2677298"/>
            <a:ext cx="8427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CB28B-B16B-479E-AF2A-2A10D0E52AC8}"/>
              </a:ext>
            </a:extLst>
          </p:cNvPr>
          <p:cNvCxnSpPr>
            <a:cxnSpLocks/>
          </p:cNvCxnSpPr>
          <p:nvPr/>
        </p:nvCxnSpPr>
        <p:spPr>
          <a:xfrm>
            <a:off x="3253945" y="2236574"/>
            <a:ext cx="9638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6339A2-C713-4568-926D-EFB63489D78E}"/>
              </a:ext>
            </a:extLst>
          </p:cNvPr>
          <p:cNvCxnSpPr>
            <a:cxnSpLocks/>
          </p:cNvCxnSpPr>
          <p:nvPr/>
        </p:nvCxnSpPr>
        <p:spPr>
          <a:xfrm>
            <a:off x="3406344" y="1449860"/>
            <a:ext cx="29532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526592-13E7-4129-B427-938D72C3363A}"/>
              </a:ext>
            </a:extLst>
          </p:cNvPr>
          <p:cNvSpPr txBox="1"/>
          <p:nvPr/>
        </p:nvSpPr>
        <p:spPr>
          <a:xfrm>
            <a:off x="3510498" y="1002272"/>
            <a:ext cx="291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Square extends Rectangle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C5896-68BB-4693-949C-94DAC2D19A52}"/>
              </a:ext>
            </a:extLst>
          </p:cNvPr>
          <p:cNvCxnSpPr/>
          <p:nvPr/>
        </p:nvCxnSpPr>
        <p:spPr>
          <a:xfrm>
            <a:off x="2419863" y="1885093"/>
            <a:ext cx="24631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F8B68E-1C74-6344-AC03-084830FF1054}"/>
              </a:ext>
            </a:extLst>
          </p:cNvPr>
          <p:cNvSpPr txBox="1"/>
          <p:nvPr/>
        </p:nvSpPr>
        <p:spPr>
          <a:xfrm>
            <a:off x="4412974" y="271293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width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5441A9-3736-4B46-9F7B-ECFC443CC887}"/>
              </a:ext>
            </a:extLst>
          </p:cNvPr>
          <p:cNvCxnSpPr/>
          <p:nvPr/>
        </p:nvCxnSpPr>
        <p:spPr>
          <a:xfrm>
            <a:off x="2419863" y="1692936"/>
            <a:ext cx="24631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9572FC-D8B4-884A-A345-3A119E118611}"/>
              </a:ext>
            </a:extLst>
          </p:cNvPr>
          <p:cNvSpPr/>
          <p:nvPr/>
        </p:nvSpPr>
        <p:spPr>
          <a:xfrm>
            <a:off x="2419863" y="3082266"/>
            <a:ext cx="3676137" cy="1874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6F35E6-A8EF-6B40-925A-3146FCB580DE}"/>
              </a:ext>
            </a:extLst>
          </p:cNvPr>
          <p:cNvCxnSpPr>
            <a:cxnSpLocks/>
          </p:cNvCxnSpPr>
          <p:nvPr/>
        </p:nvCxnSpPr>
        <p:spPr>
          <a:xfrm>
            <a:off x="3833225" y="5582748"/>
            <a:ext cx="9638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5A4C-0307-478B-8145-75A16A12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9D3EA-78C2-4AB5-8559-7B2640D4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1713" y="1352378"/>
            <a:ext cx="5950135" cy="50181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1217E4-8287-4B76-BBD0-2779E8EEFED4}"/>
              </a:ext>
            </a:extLst>
          </p:cNvPr>
          <p:cNvCxnSpPr/>
          <p:nvPr/>
        </p:nvCxnSpPr>
        <p:spPr>
          <a:xfrm>
            <a:off x="2792627" y="2677298"/>
            <a:ext cx="24631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8559C9-686F-4C36-9706-349E5A55AEF3}"/>
              </a:ext>
            </a:extLst>
          </p:cNvPr>
          <p:cNvCxnSpPr>
            <a:cxnSpLocks/>
          </p:cNvCxnSpPr>
          <p:nvPr/>
        </p:nvCxnSpPr>
        <p:spPr>
          <a:xfrm>
            <a:off x="4497859" y="3645244"/>
            <a:ext cx="951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EBD8D3-4FC9-4FCF-B4A5-CEC1F26A94EF}"/>
              </a:ext>
            </a:extLst>
          </p:cNvPr>
          <p:cNvCxnSpPr>
            <a:cxnSpLocks/>
          </p:cNvCxnSpPr>
          <p:nvPr/>
        </p:nvCxnSpPr>
        <p:spPr>
          <a:xfrm>
            <a:off x="4917989" y="4621428"/>
            <a:ext cx="8732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AE90E4-F98F-424D-9EB5-041F7CF92B32}"/>
              </a:ext>
            </a:extLst>
          </p:cNvPr>
          <p:cNvCxnSpPr>
            <a:cxnSpLocks/>
          </p:cNvCxnSpPr>
          <p:nvPr/>
        </p:nvCxnSpPr>
        <p:spPr>
          <a:xfrm>
            <a:off x="3616410" y="4613190"/>
            <a:ext cx="2306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F614D-047B-4E0E-979F-108F4C4AF784}"/>
              </a:ext>
            </a:extLst>
          </p:cNvPr>
          <p:cNvSpPr txBox="1"/>
          <p:nvPr/>
        </p:nvSpPr>
        <p:spPr>
          <a:xfrm>
            <a:off x="4532700" y="369604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F445D-1FF1-4674-A60C-5492F37CB485}"/>
              </a:ext>
            </a:extLst>
          </p:cNvPr>
          <p:cNvSpPr txBox="1"/>
          <p:nvPr/>
        </p:nvSpPr>
        <p:spPr>
          <a:xfrm>
            <a:off x="3565289" y="46214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CB28B-B16B-479E-AF2A-2A10D0E52AC8}"/>
              </a:ext>
            </a:extLst>
          </p:cNvPr>
          <p:cNvCxnSpPr>
            <a:cxnSpLocks/>
          </p:cNvCxnSpPr>
          <p:nvPr/>
        </p:nvCxnSpPr>
        <p:spPr>
          <a:xfrm>
            <a:off x="3253945" y="2236574"/>
            <a:ext cx="9638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6339A2-C713-4568-926D-EFB63489D78E}"/>
              </a:ext>
            </a:extLst>
          </p:cNvPr>
          <p:cNvCxnSpPr>
            <a:cxnSpLocks/>
          </p:cNvCxnSpPr>
          <p:nvPr/>
        </p:nvCxnSpPr>
        <p:spPr>
          <a:xfrm>
            <a:off x="3406344" y="1449860"/>
            <a:ext cx="29532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526592-13E7-4129-B427-938D72C3363A}"/>
              </a:ext>
            </a:extLst>
          </p:cNvPr>
          <p:cNvSpPr txBox="1"/>
          <p:nvPr/>
        </p:nvSpPr>
        <p:spPr>
          <a:xfrm>
            <a:off x="3510498" y="1002272"/>
            <a:ext cx="284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Square extends Rectangle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94D66A-3CD2-4F22-BC72-60EC3975309B}"/>
              </a:ext>
            </a:extLst>
          </p:cNvPr>
          <p:cNvCxnSpPr>
            <a:cxnSpLocks/>
          </p:cNvCxnSpPr>
          <p:nvPr/>
        </p:nvCxnSpPr>
        <p:spPr>
          <a:xfrm>
            <a:off x="3704965" y="5581135"/>
            <a:ext cx="11780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C5896-68BB-4693-949C-94DAC2D19A52}"/>
              </a:ext>
            </a:extLst>
          </p:cNvPr>
          <p:cNvCxnSpPr/>
          <p:nvPr/>
        </p:nvCxnSpPr>
        <p:spPr>
          <a:xfrm>
            <a:off x="2419863" y="1885093"/>
            <a:ext cx="24631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3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A321-AA2A-444C-B6EA-E6639823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A58F0-414D-4135-A4A5-23D8B844B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27" y="1854178"/>
            <a:ext cx="82200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2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A321-AA2A-444C-B6EA-E6639823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A58F0-414D-4135-A4A5-23D8B844B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27" y="1854178"/>
            <a:ext cx="822007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AB80E3-817A-4C66-BE05-33D8AA316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63" y="2900085"/>
            <a:ext cx="5227492" cy="222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88D1D-3CFB-4D5B-8C84-68A07775B456}"/>
              </a:ext>
            </a:extLst>
          </p:cNvPr>
          <p:cNvSpPr txBox="1"/>
          <p:nvPr/>
        </p:nvSpPr>
        <p:spPr>
          <a:xfrm>
            <a:off x="3228940" y="5127241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Method behaviour should not change.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EB5CF-FE9F-4447-913E-0EF9382E06D4}"/>
              </a:ext>
            </a:extLst>
          </p:cNvPr>
          <p:cNvSpPr txBox="1"/>
          <p:nvPr/>
        </p:nvSpPr>
        <p:spPr>
          <a:xfrm>
            <a:off x="2565794" y="2527447"/>
            <a:ext cx="306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If Square extends Rectangle</a:t>
            </a:r>
          </a:p>
        </p:txBody>
      </p:sp>
    </p:spTree>
    <p:extLst>
      <p:ext uri="{BB962C8B-B14F-4D97-AF65-F5344CB8AC3E}">
        <p14:creationId xmlns:p14="http://schemas.microsoft.com/office/powerpoint/2010/main" val="45049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A321-AA2A-444C-B6EA-E6639823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A58F0-414D-4135-A4A5-23D8B844B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27" y="1854178"/>
            <a:ext cx="8220075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88D1D-3CFB-4D5B-8C84-68A07775B456}"/>
              </a:ext>
            </a:extLst>
          </p:cNvPr>
          <p:cNvSpPr txBox="1"/>
          <p:nvPr/>
        </p:nvSpPr>
        <p:spPr>
          <a:xfrm>
            <a:off x="2750512" y="5581443"/>
            <a:ext cx="457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Technically correct, but is almost a totally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different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EB5CF-FE9F-4447-913E-0EF9382E06D4}"/>
              </a:ext>
            </a:extLst>
          </p:cNvPr>
          <p:cNvSpPr txBox="1"/>
          <p:nvPr/>
        </p:nvSpPr>
        <p:spPr>
          <a:xfrm>
            <a:off x="2565794" y="2527447"/>
            <a:ext cx="306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If Rectangle extends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1C9A7-652B-475C-A712-62DB203B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11" y="2837271"/>
            <a:ext cx="4786219" cy="27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A321-AA2A-444C-B6EA-E6639823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A58F0-414D-4135-A4A5-23D8B844B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27" y="1854178"/>
            <a:ext cx="8220075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88D1D-3CFB-4D5B-8C84-68A07775B456}"/>
              </a:ext>
            </a:extLst>
          </p:cNvPr>
          <p:cNvSpPr txBox="1"/>
          <p:nvPr/>
        </p:nvSpPr>
        <p:spPr>
          <a:xfrm>
            <a:off x="2565794" y="4313558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Now squares don’t have a square area!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EB5CF-FE9F-4447-913E-0EF9382E06D4}"/>
              </a:ext>
            </a:extLst>
          </p:cNvPr>
          <p:cNvSpPr txBox="1"/>
          <p:nvPr/>
        </p:nvSpPr>
        <p:spPr>
          <a:xfrm>
            <a:off x="2565794" y="2527447"/>
            <a:ext cx="306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If Rectangle extends Square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880D6-5470-4BD2-BEB0-B425F58F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73" y="2896779"/>
            <a:ext cx="5110218" cy="14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6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2727-0A07-4B07-8D57-32B42C3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6F8FB-37DA-4D33-9E02-1836A4E02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538" y="488307"/>
            <a:ext cx="8318386" cy="6074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2F920-2C4E-4B85-A96D-79E50AD487FD}"/>
              </a:ext>
            </a:extLst>
          </p:cNvPr>
          <p:cNvSpPr txBox="1"/>
          <p:nvPr/>
        </p:nvSpPr>
        <p:spPr>
          <a:xfrm>
            <a:off x="7529383" y="4819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46D56-94A7-4394-8D09-6084B80B1AE7}"/>
              </a:ext>
            </a:extLst>
          </p:cNvPr>
          <p:cNvSpPr txBox="1"/>
          <p:nvPr/>
        </p:nvSpPr>
        <p:spPr>
          <a:xfrm>
            <a:off x="7460231" y="51637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1931B-17CD-46CD-8BA8-8EBBF839AC73}"/>
              </a:ext>
            </a:extLst>
          </p:cNvPr>
          <p:cNvSpPr txBox="1"/>
          <p:nvPr/>
        </p:nvSpPr>
        <p:spPr>
          <a:xfrm>
            <a:off x="3900616" y="221185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= 6 after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20063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2727-0A07-4B07-8D57-32B42C3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6F8FB-37DA-4D33-9E02-1836A4E02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538" y="488307"/>
            <a:ext cx="8318386" cy="6074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2F920-2C4E-4B85-A96D-79E50AD487FD}"/>
              </a:ext>
            </a:extLst>
          </p:cNvPr>
          <p:cNvSpPr txBox="1"/>
          <p:nvPr/>
        </p:nvSpPr>
        <p:spPr>
          <a:xfrm>
            <a:off x="7529383" y="4819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46D56-94A7-4394-8D09-6084B80B1AE7}"/>
              </a:ext>
            </a:extLst>
          </p:cNvPr>
          <p:cNvSpPr txBox="1"/>
          <p:nvPr/>
        </p:nvSpPr>
        <p:spPr>
          <a:xfrm>
            <a:off x="7460231" y="51637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1931B-17CD-46CD-8BA8-8EBBF839AC73}"/>
              </a:ext>
            </a:extLst>
          </p:cNvPr>
          <p:cNvSpPr txBox="1"/>
          <p:nvPr/>
        </p:nvSpPr>
        <p:spPr>
          <a:xfrm>
            <a:off x="3900616" y="221185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= 6 after initialization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F90284-F49F-4F48-8D10-1AEBF5B178B0}"/>
              </a:ext>
            </a:extLst>
          </p:cNvPr>
          <p:cNvCxnSpPr/>
          <p:nvPr/>
        </p:nvCxnSpPr>
        <p:spPr>
          <a:xfrm>
            <a:off x="3900616" y="5483659"/>
            <a:ext cx="4819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84416B-40BF-4D70-8B23-50FF9D5FECA1}"/>
              </a:ext>
            </a:extLst>
          </p:cNvPr>
          <p:cNvSpPr txBox="1"/>
          <p:nvPr/>
        </p:nvSpPr>
        <p:spPr>
          <a:xfrm>
            <a:off x="4382530" y="53484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30104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2727-0A07-4B07-8D57-32B42C39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6F8FB-37DA-4D33-9E02-1836A4E02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538" y="488307"/>
            <a:ext cx="8318386" cy="6074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2F920-2C4E-4B85-A96D-79E50AD487FD}"/>
              </a:ext>
            </a:extLst>
          </p:cNvPr>
          <p:cNvSpPr txBox="1"/>
          <p:nvPr/>
        </p:nvSpPr>
        <p:spPr>
          <a:xfrm>
            <a:off x="7529383" y="4819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46D56-94A7-4394-8D09-6084B80B1AE7}"/>
              </a:ext>
            </a:extLst>
          </p:cNvPr>
          <p:cNvSpPr txBox="1"/>
          <p:nvPr/>
        </p:nvSpPr>
        <p:spPr>
          <a:xfrm>
            <a:off x="7460231" y="51637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1931B-17CD-46CD-8BA8-8EBBF839AC73}"/>
              </a:ext>
            </a:extLst>
          </p:cNvPr>
          <p:cNvSpPr txBox="1"/>
          <p:nvPr/>
        </p:nvSpPr>
        <p:spPr>
          <a:xfrm>
            <a:off x="3900616" y="221185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= 6 after initialization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AE0B7-DB57-4BAA-9929-9F1F391FA525}"/>
              </a:ext>
            </a:extLst>
          </p:cNvPr>
          <p:cNvSpPr txBox="1"/>
          <p:nvPr/>
        </p:nvSpPr>
        <p:spPr>
          <a:xfrm>
            <a:off x="3687704" y="4053541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 = 2 after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9534D-30F7-4C48-941B-829889FD6217}"/>
              </a:ext>
            </a:extLst>
          </p:cNvPr>
          <p:cNvSpPr txBox="1"/>
          <p:nvPr/>
        </p:nvSpPr>
        <p:spPr>
          <a:xfrm>
            <a:off x="3687704" y="433500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 = 3 after initialization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654C6-8DE0-4501-8580-2FDBBFBA616B}"/>
              </a:ext>
            </a:extLst>
          </p:cNvPr>
          <p:cNvCxnSpPr/>
          <p:nvPr/>
        </p:nvCxnSpPr>
        <p:spPr>
          <a:xfrm>
            <a:off x="3900616" y="5483659"/>
            <a:ext cx="4819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41CCC6-E36F-4BB2-B9B9-1AE8444CD947}"/>
              </a:ext>
            </a:extLst>
          </p:cNvPr>
          <p:cNvSpPr txBox="1"/>
          <p:nvPr/>
        </p:nvSpPr>
        <p:spPr>
          <a:xfrm>
            <a:off x="4382530" y="53484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535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C457-2025-466F-8720-6019BF6E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FB83BD-B5AC-4B46-B26F-9FC084DE8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55330"/>
            <a:ext cx="8596312" cy="691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50C12-CF20-48C7-8CBA-56D8BA3CEA24}"/>
              </a:ext>
            </a:extLst>
          </p:cNvPr>
          <p:cNvSpPr txBox="1"/>
          <p:nvPr/>
        </p:nvSpPr>
        <p:spPr>
          <a:xfrm>
            <a:off x="677334" y="3059668"/>
            <a:ext cx="8845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Significance: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FF0000"/>
                </a:solidFill>
              </a:rPr>
              <a:t>static variables are shared among all instances of the class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FF0000"/>
                </a:solidFill>
              </a:rPr>
              <a:t>Changing a static variable in one instance changes it for all instances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Usefulness: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FF0000"/>
                </a:solidFill>
              </a:rPr>
              <a:t>Example: Keep a running ID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FF0000"/>
                </a:solidFill>
              </a:rPr>
              <a:t>Don’t have to loop through all instances to change a variable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Example: Instances of a class upload data to the same server.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A static server variable allows the server to be changed for all instances at once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if the original server goes down</a:t>
            </a:r>
          </a:p>
        </p:txBody>
      </p:sp>
    </p:spTree>
    <p:extLst>
      <p:ext uri="{BB962C8B-B14F-4D97-AF65-F5344CB8AC3E}">
        <p14:creationId xmlns:p14="http://schemas.microsoft.com/office/powerpoint/2010/main" val="207074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42C-C2A9-4EF1-BD68-256282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4230D-21B8-4DA9-9E7E-F8C044D5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39" y="1422611"/>
            <a:ext cx="8596312" cy="38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42C-C2A9-4EF1-BD68-256282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4230D-21B8-4DA9-9E7E-F8C044D5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39" y="1422611"/>
            <a:ext cx="8596312" cy="382515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7B77D2-9B1E-47EA-A8E3-F069C08E8BAD}"/>
              </a:ext>
            </a:extLst>
          </p:cNvPr>
          <p:cNvCxnSpPr/>
          <p:nvPr/>
        </p:nvCxnSpPr>
        <p:spPr>
          <a:xfrm>
            <a:off x="5832391" y="2611400"/>
            <a:ext cx="5436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42C-C2A9-4EF1-BD68-2562820D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4230D-21B8-4DA9-9E7E-F8C044D5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39" y="1422611"/>
            <a:ext cx="8596312" cy="382515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7B77D2-9B1E-47EA-A8E3-F069C08E8BAD}"/>
              </a:ext>
            </a:extLst>
          </p:cNvPr>
          <p:cNvCxnSpPr/>
          <p:nvPr/>
        </p:nvCxnSpPr>
        <p:spPr>
          <a:xfrm>
            <a:off x="5832391" y="2611400"/>
            <a:ext cx="5436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1FADEE-F764-4052-B6F8-E86A5D057560}"/>
              </a:ext>
            </a:extLst>
          </p:cNvPr>
          <p:cNvSpPr txBox="1"/>
          <p:nvPr/>
        </p:nvSpPr>
        <p:spPr>
          <a:xfrm>
            <a:off x="504634" y="5142481"/>
            <a:ext cx="7515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abstraction barrier sits between the implementer (P) and the user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(user of the implementer, Q)</a:t>
            </a:r>
          </a:p>
        </p:txBody>
      </p:sp>
    </p:spTree>
    <p:extLst>
      <p:ext uri="{BB962C8B-B14F-4D97-AF65-F5344CB8AC3E}">
        <p14:creationId xmlns:p14="http://schemas.microsoft.com/office/powerpoint/2010/main" val="28269687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384</Words>
  <Application>Microsoft Office PowerPoint</Application>
  <PresentationFormat>Widescreen</PresentationFormat>
  <Paragraphs>130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Tutorial 1</vt:lpstr>
      <vt:lpstr>Q1</vt:lpstr>
      <vt:lpstr>Q1</vt:lpstr>
      <vt:lpstr>Q1</vt:lpstr>
      <vt:lpstr>Q1</vt:lpstr>
      <vt:lpstr>Q1</vt:lpstr>
      <vt:lpstr>Q2</vt:lpstr>
      <vt:lpstr>Q2</vt:lpstr>
      <vt:lpstr>Q2</vt:lpstr>
      <vt:lpstr>Q2</vt:lpstr>
      <vt:lpstr>Q3</vt:lpstr>
      <vt:lpstr>How polymorphism works</vt:lpstr>
      <vt:lpstr>How polymorphism works</vt:lpstr>
      <vt:lpstr>How polymorphism works</vt:lpstr>
      <vt:lpstr>How polymorphism works</vt:lpstr>
      <vt:lpstr>Q4</vt:lpstr>
      <vt:lpstr>Q4</vt:lpstr>
      <vt:lpstr>Q5</vt:lpstr>
      <vt:lpstr>Q5</vt:lpstr>
      <vt:lpstr>Q5</vt:lpstr>
      <vt:lpstr>Q5</vt:lpstr>
      <vt:lpstr>Q5</vt:lpstr>
      <vt:lpstr>Q5</vt:lpstr>
      <vt:lpstr>Q5</vt:lpstr>
      <vt:lpstr>Q5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s10122326@connect.np.edu.sg</dc:creator>
  <cp:lastModifiedBy>s10122326@connect.np.edu.sg</cp:lastModifiedBy>
  <cp:revision>22</cp:revision>
  <dcterms:created xsi:type="dcterms:W3CDTF">2018-08-30T12:21:06Z</dcterms:created>
  <dcterms:modified xsi:type="dcterms:W3CDTF">2018-08-31T06:05:11Z</dcterms:modified>
</cp:coreProperties>
</file>